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65" r:id="rId2"/>
    <p:sldId id="256" r:id="rId3"/>
    <p:sldId id="257" r:id="rId4"/>
    <p:sldId id="258" r:id="rId5"/>
    <p:sldId id="259" r:id="rId6"/>
    <p:sldId id="261" r:id="rId7"/>
    <p:sldId id="260" r:id="rId8"/>
    <p:sldId id="264" r:id="rId9"/>
    <p:sldId id="263" r:id="rId10"/>
    <p:sldId id="262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CFFFF"/>
    <a:srgbClr val="4D4D4D"/>
    <a:srgbClr val="FFFF00"/>
    <a:srgbClr val="FF3300"/>
    <a:srgbClr val="000000"/>
    <a:srgbClr val="FFFFFF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1006217 w 8042"/>
              <a:gd name="T1" fmla="*/ 781050 h 10000"/>
              <a:gd name="T2" fmla="*/ 1034327 w 8042"/>
              <a:gd name="T3" fmla="*/ 771677 h 10000"/>
              <a:gd name="T4" fmla="*/ 1039012 w 8042"/>
              <a:gd name="T5" fmla="*/ 766991 h 10000"/>
              <a:gd name="T6" fmla="*/ 1395413 w 8042"/>
              <a:gd name="T7" fmla="*/ 410832 h 10000"/>
              <a:gd name="T8" fmla="*/ 1395413 w 8042"/>
              <a:gd name="T9" fmla="*/ 368734 h 10000"/>
              <a:gd name="T10" fmla="*/ 1039012 w 8042"/>
              <a:gd name="T11" fmla="*/ 17261 h 10000"/>
              <a:gd name="T12" fmla="*/ 1034327 w 8042"/>
              <a:gd name="T13" fmla="*/ 12497 h 10000"/>
              <a:gd name="T14" fmla="*/ 1006217 w 8042"/>
              <a:gd name="T15" fmla="*/ 3202 h 10000"/>
              <a:gd name="T16" fmla="*/ 3123 w 8042"/>
              <a:gd name="T17" fmla="*/ 0 h 10000"/>
              <a:gd name="T18" fmla="*/ 0 w 8042"/>
              <a:gd name="T19" fmla="*/ 780347 h 10000"/>
              <a:gd name="T20" fmla="*/ 1006217 w 8042"/>
              <a:gd name="T21" fmla="*/ 781050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fld id="{028DC312-376D-4AD3-8228-16CED5D9F1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F92736B5-0FAC-45B6-AF0A-6B706DDD4F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E5141744-5234-40CE-9EF4-90A2E34675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01BB1F35-48AE-4567-B003-0FED015237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8000" smtClean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A6CE6A0D-6973-4331-8720-2257DEF82F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B24C2547-9EF9-4E7E-99DF-C804FEF4AE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90A28-6DC6-44CF-960D-1D3C7C4E55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B1196-8992-439C-BF32-7BFB330800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F3E9A-1C82-457E-996F-E9C8F81B95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064DC5AC-5D41-4C6C-BC2F-78331526B5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5AFEB-9720-43CB-8D25-C3E8D31782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AE090-4BA4-4C49-8D0D-56493DC1AC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0CD21-D512-42B8-9BAB-CA290719C8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36129-3755-41B8-8171-21159D9859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D179A-10FD-4FB9-ADA7-33C87AFAF5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F276CD20-64F5-49BB-9B4A-3078F64325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85725 w 22"/>
                <a:gd name="T1" fmla="*/ 533400 h 136"/>
                <a:gd name="T2" fmla="*/ 66242 w 22"/>
                <a:gd name="T3" fmla="*/ 313765 h 136"/>
                <a:gd name="T4" fmla="*/ 0 w 22"/>
                <a:gd name="T5" fmla="*/ 0 h 136"/>
                <a:gd name="T6" fmla="*/ 0 w 22"/>
                <a:gd name="T7" fmla="*/ 137272 h 136"/>
                <a:gd name="T8" fmla="*/ 77932 w 22"/>
                <a:gd name="T9" fmla="*/ 486335 h 136"/>
                <a:gd name="T10" fmla="*/ 85725 w 22"/>
                <a:gd name="T11" fmla="*/ 533400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338387 w 140"/>
                <a:gd name="T1" fmla="*/ 1373628 h 504"/>
                <a:gd name="T2" fmla="*/ 546928 w 140"/>
                <a:gd name="T3" fmla="*/ 1978025 h 504"/>
                <a:gd name="T4" fmla="*/ 550863 w 140"/>
                <a:gd name="T5" fmla="*/ 1875984 h 504"/>
                <a:gd name="T6" fmla="*/ 373800 w 140"/>
                <a:gd name="T7" fmla="*/ 1361855 h 504"/>
                <a:gd name="T8" fmla="*/ 0 w 140"/>
                <a:gd name="T9" fmla="*/ 0 h 504"/>
                <a:gd name="T10" fmla="*/ 23608 w 140"/>
                <a:gd name="T11" fmla="*/ 239404 h 504"/>
                <a:gd name="T12" fmla="*/ 338387 w 140"/>
                <a:gd name="T13" fmla="*/ 1373628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31461 w 132"/>
                <a:gd name="T1" fmla="*/ 86405 h 308"/>
                <a:gd name="T2" fmla="*/ 0 w 132"/>
                <a:gd name="T3" fmla="*/ 0 h 308"/>
                <a:gd name="T4" fmla="*/ 0 w 132"/>
                <a:gd name="T5" fmla="*/ 113898 h 308"/>
                <a:gd name="T6" fmla="*/ 267422 w 132"/>
                <a:gd name="T7" fmla="*/ 761938 h 308"/>
                <a:gd name="T8" fmla="*/ 483719 w 132"/>
                <a:gd name="T9" fmla="*/ 1209675 h 308"/>
                <a:gd name="T10" fmla="*/ 519113 w 132"/>
                <a:gd name="T11" fmla="*/ 1209675 h 308"/>
                <a:gd name="T12" fmla="*/ 302816 w 132"/>
                <a:gd name="T13" fmla="*/ 746228 h 308"/>
                <a:gd name="T14" fmla="*/ 31461 w 132"/>
                <a:gd name="T15" fmla="*/ 86405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110524 w 37"/>
                <a:gd name="T1" fmla="*/ 309563 h 79"/>
                <a:gd name="T2" fmla="*/ 146050 w 37"/>
                <a:gd name="T3" fmla="*/ 309563 h 79"/>
                <a:gd name="T4" fmla="*/ 0 w 37"/>
                <a:gd name="T5" fmla="*/ 0 h 79"/>
                <a:gd name="T6" fmla="*/ 110524 w 37"/>
                <a:gd name="T7" fmla="*/ 30956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637159 w 178"/>
                <a:gd name="T1" fmla="*/ 2591803 h 722"/>
                <a:gd name="T2" fmla="*/ 456237 w 178"/>
                <a:gd name="T3" fmla="*/ 2097004 h 722"/>
                <a:gd name="T4" fmla="*/ 157323 w 178"/>
                <a:gd name="T5" fmla="*/ 926766 h 722"/>
                <a:gd name="T6" fmla="*/ 47197 w 178"/>
                <a:gd name="T7" fmla="*/ 200276 h 722"/>
                <a:gd name="T8" fmla="*/ 0 w 178"/>
                <a:gd name="T9" fmla="*/ 0 h 722"/>
                <a:gd name="T10" fmla="*/ 129792 w 178"/>
                <a:gd name="T11" fmla="*/ 930693 h 722"/>
                <a:gd name="T12" fmla="*/ 420839 w 178"/>
                <a:gd name="T13" fmla="*/ 2108785 h 722"/>
                <a:gd name="T14" fmla="*/ 629293 w 178"/>
                <a:gd name="T15" fmla="*/ 2674269 h 722"/>
                <a:gd name="T16" fmla="*/ 700088 w 178"/>
                <a:gd name="T17" fmla="*/ 2835275 h 722"/>
                <a:gd name="T18" fmla="*/ 684356 w 178"/>
                <a:gd name="T19" fmla="*/ 2780297 h 722"/>
                <a:gd name="T20" fmla="*/ 637159 w 178"/>
                <a:gd name="T21" fmla="*/ 2591803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43277 w 23"/>
                <a:gd name="T1" fmla="*/ 2266168 h 635"/>
                <a:gd name="T2" fmla="*/ 47211 w 23"/>
                <a:gd name="T3" fmla="*/ 2313298 h 635"/>
                <a:gd name="T4" fmla="*/ 86554 w 23"/>
                <a:gd name="T5" fmla="*/ 2482180 h 635"/>
                <a:gd name="T6" fmla="*/ 90488 w 23"/>
                <a:gd name="T7" fmla="*/ 2493963 h 635"/>
                <a:gd name="T8" fmla="*/ 66882 w 23"/>
                <a:gd name="T9" fmla="*/ 2262240 h 635"/>
                <a:gd name="T10" fmla="*/ 19671 w 23"/>
                <a:gd name="T11" fmla="*/ 1056498 h 635"/>
                <a:gd name="T12" fmla="*/ 59014 w 23"/>
                <a:gd name="T13" fmla="*/ 0 h 635"/>
                <a:gd name="T14" fmla="*/ 47211 w 23"/>
                <a:gd name="T15" fmla="*/ 0 h 635"/>
                <a:gd name="T16" fmla="*/ 3934 w 23"/>
                <a:gd name="T17" fmla="*/ 1056498 h 635"/>
                <a:gd name="T18" fmla="*/ 43277 w 23"/>
                <a:gd name="T19" fmla="*/ 226616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9610 w 17"/>
                <a:gd name="T3" fmla="*/ 220173 h 107"/>
                <a:gd name="T4" fmla="*/ 66675 w 17"/>
                <a:gd name="T5" fmla="*/ 420688 h 107"/>
                <a:gd name="T6" fmla="*/ 43143 w 17"/>
                <a:gd name="T7" fmla="*/ 180857 h 107"/>
                <a:gd name="T8" fmla="*/ 39221 w 17"/>
                <a:gd name="T9" fmla="*/ 169062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19747 w 41"/>
                <a:gd name="T3" fmla="*/ 365769 h 222"/>
                <a:gd name="T4" fmla="*/ 67140 w 41"/>
                <a:gd name="T5" fmla="*/ 652877 h 222"/>
                <a:gd name="T6" fmla="*/ 94785 w 41"/>
                <a:gd name="T7" fmla="*/ 723671 h 222"/>
                <a:gd name="T8" fmla="*/ 161925 w 41"/>
                <a:gd name="T9" fmla="*/ 873125 h 222"/>
                <a:gd name="T10" fmla="*/ 150077 w 41"/>
                <a:gd name="T11" fmla="*/ 833795 h 222"/>
                <a:gd name="T12" fmla="*/ 51342 w 41"/>
                <a:gd name="T13" fmla="*/ 361836 h 222"/>
                <a:gd name="T14" fmla="*/ 31595 w 41"/>
                <a:gd name="T15" fmla="*/ 86526 h 222"/>
                <a:gd name="T16" fmla="*/ 27646 w 41"/>
                <a:gd name="T17" fmla="*/ 70794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7510 w 450"/>
                <a:gd name="T1" fmla="*/ 3353798 h 878"/>
                <a:gd name="T2" fmla="*/ 196497 w 450"/>
                <a:gd name="T3" fmla="*/ 2407352 h 878"/>
                <a:gd name="T4" fmla="*/ 585562 w 450"/>
                <a:gd name="T5" fmla="*/ 1523740 h 878"/>
                <a:gd name="T6" fmla="*/ 1120034 w 450"/>
                <a:gd name="T7" fmla="*/ 718671 h 878"/>
                <a:gd name="T8" fmla="*/ 1430500 w 450"/>
                <a:gd name="T9" fmla="*/ 349518 h 878"/>
                <a:gd name="T10" fmla="*/ 1595557 w 450"/>
                <a:gd name="T11" fmla="*/ 172795 h 878"/>
                <a:gd name="T12" fmla="*/ 1768475 w 450"/>
                <a:gd name="T13" fmla="*/ 3927 h 878"/>
                <a:gd name="T14" fmla="*/ 1768475 w 450"/>
                <a:gd name="T15" fmla="*/ 0 h 878"/>
                <a:gd name="T16" fmla="*/ 1591628 w 450"/>
                <a:gd name="T17" fmla="*/ 168868 h 878"/>
                <a:gd name="T18" fmla="*/ 1426570 w 450"/>
                <a:gd name="T19" fmla="*/ 345590 h 878"/>
                <a:gd name="T20" fmla="*/ 1112174 w 450"/>
                <a:gd name="T21" fmla="*/ 710817 h 878"/>
                <a:gd name="T22" fmla="*/ 569842 w 450"/>
                <a:gd name="T23" fmla="*/ 1515885 h 878"/>
                <a:gd name="T24" fmla="*/ 176848 w 450"/>
                <a:gd name="T25" fmla="*/ 2399497 h 878"/>
                <a:gd name="T26" fmla="*/ 0 w 450"/>
                <a:gd name="T27" fmla="*/ 3353798 h 878"/>
                <a:gd name="T28" fmla="*/ 0 w 450"/>
                <a:gd name="T29" fmla="*/ 3373434 h 878"/>
                <a:gd name="T30" fmla="*/ 27510 w 450"/>
                <a:gd name="T31" fmla="*/ 3448050 h 878"/>
                <a:gd name="T32" fmla="*/ 27510 w 450"/>
                <a:gd name="T33" fmla="*/ 3353798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102598 w 35"/>
                <a:gd name="T3" fmla="*/ 287338 h 73"/>
                <a:gd name="T4" fmla="*/ 138113 w 35"/>
                <a:gd name="T5" fmla="*/ 287338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7781 w 8"/>
                <a:gd name="T1" fmla="*/ 173170 h 48"/>
                <a:gd name="T2" fmla="*/ 31750 w 8"/>
                <a:gd name="T3" fmla="*/ 188913 h 48"/>
                <a:gd name="T4" fmla="*/ 31750 w 8"/>
                <a:gd name="T5" fmla="*/ 74778 h 48"/>
                <a:gd name="T6" fmla="*/ 3969 w 8"/>
                <a:gd name="T7" fmla="*/ 0 h 48"/>
                <a:gd name="T8" fmla="*/ 0 w 8"/>
                <a:gd name="T9" fmla="*/ 102328 h 48"/>
                <a:gd name="T10" fmla="*/ 27781 w 8"/>
                <a:gd name="T11" fmla="*/ 17317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7354 w 52"/>
                <a:gd name="T1" fmla="*/ 70697 h 135"/>
                <a:gd name="T2" fmla="*/ 0 w 52"/>
                <a:gd name="T3" fmla="*/ 0 h 135"/>
                <a:gd name="T4" fmla="*/ 46892 w 52"/>
                <a:gd name="T5" fmla="*/ 188524 h 135"/>
                <a:gd name="T6" fmla="*/ 62523 w 52"/>
                <a:gd name="T7" fmla="*/ 243511 h 135"/>
                <a:gd name="T8" fmla="*/ 199292 w 52"/>
                <a:gd name="T9" fmla="*/ 530225 h 135"/>
                <a:gd name="T10" fmla="*/ 203200 w 52"/>
                <a:gd name="T11" fmla="*/ 530225 h 135"/>
                <a:gd name="T12" fmla="*/ 93785 w 52"/>
                <a:gd name="T13" fmla="*/ 219945 h 135"/>
                <a:gd name="T14" fmla="*/ 27354 w 52"/>
                <a:gd name="T15" fmla="*/ 7069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7835 w 103"/>
                <a:gd name="T1" fmla="*/ 832351 h 920"/>
                <a:gd name="T2" fmla="*/ 103388 w 103"/>
                <a:gd name="T3" fmla="*/ 1763790 h 920"/>
                <a:gd name="T4" fmla="*/ 226658 w 103"/>
                <a:gd name="T5" fmla="*/ 2691267 h 920"/>
                <a:gd name="T6" fmla="*/ 401622 w 103"/>
                <a:gd name="T7" fmla="*/ 3610816 h 920"/>
                <a:gd name="T8" fmla="*/ 409575 w 103"/>
                <a:gd name="T9" fmla="*/ 3646488 h 920"/>
                <a:gd name="T10" fmla="*/ 393669 w 103"/>
                <a:gd name="T11" fmla="*/ 3464164 h 920"/>
                <a:gd name="T12" fmla="*/ 393669 w 103"/>
                <a:gd name="T13" fmla="*/ 3432455 h 920"/>
                <a:gd name="T14" fmla="*/ 250517 w 103"/>
                <a:gd name="T15" fmla="*/ 2687303 h 920"/>
                <a:gd name="T16" fmla="*/ 119294 w 103"/>
                <a:gd name="T17" fmla="*/ 1759827 h 920"/>
                <a:gd name="T18" fmla="*/ 35788 w 103"/>
                <a:gd name="T19" fmla="*/ 828387 h 920"/>
                <a:gd name="T20" fmla="*/ 11929 w 103"/>
                <a:gd name="T21" fmla="*/ 364649 h 920"/>
                <a:gd name="T22" fmla="*/ 3976 w 103"/>
                <a:gd name="T23" fmla="*/ 0 h 920"/>
                <a:gd name="T24" fmla="*/ 0 w 103"/>
                <a:gd name="T25" fmla="*/ 0 h 920"/>
                <a:gd name="T26" fmla="*/ 3976 w 103"/>
                <a:gd name="T27" fmla="*/ 364649 h 920"/>
                <a:gd name="T28" fmla="*/ 27835 w 103"/>
                <a:gd name="T29" fmla="*/ 832351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1300 w 88"/>
                <a:gd name="T1" fmla="*/ 908844 h 330"/>
                <a:gd name="T2" fmla="*/ 350838 w 88"/>
                <a:gd name="T3" fmla="*/ 1309688 h 330"/>
                <a:gd name="T4" fmla="*/ 350838 w 88"/>
                <a:gd name="T5" fmla="*/ 1222375 h 330"/>
                <a:gd name="T6" fmla="*/ 350838 w 88"/>
                <a:gd name="T7" fmla="*/ 1206500 h 330"/>
                <a:gd name="T8" fmla="*/ 247181 w 88"/>
                <a:gd name="T9" fmla="*/ 896938 h 330"/>
                <a:gd name="T10" fmla="*/ 0 w 88"/>
                <a:gd name="T11" fmla="*/ 0 h 330"/>
                <a:gd name="T12" fmla="*/ 27908 w 88"/>
                <a:gd name="T13" fmla="*/ 250031 h 330"/>
                <a:gd name="T14" fmla="*/ 211300 w 88"/>
                <a:gd name="T15" fmla="*/ 908844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3813 w 90"/>
                <a:gd name="T1" fmla="*/ 59474 h 207"/>
                <a:gd name="T2" fmla="*/ 0 w 90"/>
                <a:gd name="T3" fmla="*/ 0 h 207"/>
                <a:gd name="T4" fmla="*/ 3969 w 90"/>
                <a:gd name="T5" fmla="*/ 114983 h 207"/>
                <a:gd name="T6" fmla="*/ 166688 w 90"/>
                <a:gd name="T7" fmla="*/ 503545 h 207"/>
                <a:gd name="T8" fmla="*/ 317500 w 90"/>
                <a:gd name="T9" fmla="*/ 820738 h 207"/>
                <a:gd name="T10" fmla="*/ 357188 w 90"/>
                <a:gd name="T11" fmla="*/ 820738 h 207"/>
                <a:gd name="T12" fmla="*/ 198438 w 90"/>
                <a:gd name="T13" fmla="*/ 487685 h 207"/>
                <a:gd name="T14" fmla="*/ 23813 w 90"/>
                <a:gd name="T15" fmla="*/ 59474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401541 w 115"/>
                <a:gd name="T1" fmla="*/ 1622524 h 467"/>
                <a:gd name="T2" fmla="*/ 310101 w 115"/>
                <a:gd name="T3" fmla="*/ 1364666 h 467"/>
                <a:gd name="T4" fmla="*/ 115294 w 115"/>
                <a:gd name="T5" fmla="*/ 599025 h 467"/>
                <a:gd name="T6" fmla="*/ 51683 w 115"/>
                <a:gd name="T7" fmla="*/ 210254 h 467"/>
                <a:gd name="T8" fmla="*/ 0 w 115"/>
                <a:gd name="T9" fmla="*/ 0 h 467"/>
                <a:gd name="T10" fmla="*/ 83489 w 115"/>
                <a:gd name="T11" fmla="*/ 602992 h 467"/>
                <a:gd name="T12" fmla="*/ 274320 w 115"/>
                <a:gd name="T13" fmla="*/ 1376567 h 467"/>
                <a:gd name="T14" fmla="*/ 409492 w 115"/>
                <a:gd name="T15" fmla="*/ 1749470 h 467"/>
                <a:gd name="T16" fmla="*/ 457200 w 115"/>
                <a:gd name="T17" fmla="*/ 1852613 h 467"/>
                <a:gd name="T18" fmla="*/ 445273 w 115"/>
                <a:gd name="T19" fmla="*/ 1816910 h 467"/>
                <a:gd name="T20" fmla="*/ 401541 w 115"/>
                <a:gd name="T21" fmla="*/ 1622524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68219 w 36"/>
                <a:gd name="T1" fmla="*/ 2508250 h 633"/>
                <a:gd name="T2" fmla="*/ 52167 w 36"/>
                <a:gd name="T3" fmla="*/ 2365601 h 633"/>
                <a:gd name="T4" fmla="*/ 20064 w 36"/>
                <a:gd name="T5" fmla="*/ 1577067 h 633"/>
                <a:gd name="T6" fmla="*/ 52167 w 36"/>
                <a:gd name="T7" fmla="*/ 784571 h 633"/>
                <a:gd name="T8" fmla="*/ 88283 w 36"/>
                <a:gd name="T9" fmla="*/ 392286 h 633"/>
                <a:gd name="T10" fmla="*/ 144463 w 36"/>
                <a:gd name="T11" fmla="*/ 0 h 633"/>
                <a:gd name="T12" fmla="*/ 140450 w 36"/>
                <a:gd name="T13" fmla="*/ 0 h 633"/>
                <a:gd name="T14" fmla="*/ 80257 w 36"/>
                <a:gd name="T15" fmla="*/ 392286 h 633"/>
                <a:gd name="T16" fmla="*/ 40129 w 36"/>
                <a:gd name="T17" fmla="*/ 784571 h 633"/>
                <a:gd name="T18" fmla="*/ 4013 w 36"/>
                <a:gd name="T19" fmla="*/ 1577067 h 633"/>
                <a:gd name="T20" fmla="*/ 28090 w 36"/>
                <a:gd name="T21" fmla="*/ 2333901 h 633"/>
                <a:gd name="T22" fmla="*/ 64206 w 36"/>
                <a:gd name="T23" fmla="*/ 2504288 h 633"/>
                <a:gd name="T24" fmla="*/ 68219 w 36"/>
                <a:gd name="T25" fmla="*/ 2508250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87313 w 28"/>
                <a:gd name="T1" fmla="*/ 233363 h 59"/>
                <a:gd name="T2" fmla="*/ 111125 w 28"/>
                <a:gd name="T3" fmla="*/ 233363 h 59"/>
                <a:gd name="T4" fmla="*/ 0 w 28"/>
                <a:gd name="T5" fmla="*/ 0 h 59"/>
                <a:gd name="T6" fmla="*/ 87313 w 28"/>
                <a:gd name="T7" fmla="*/ 233363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16062 w 17"/>
                <a:gd name="T1" fmla="*/ 213912 h 107"/>
                <a:gd name="T2" fmla="*/ 68263 w 17"/>
                <a:gd name="T3" fmla="*/ 423863 h 107"/>
                <a:gd name="T4" fmla="*/ 40155 w 17"/>
                <a:gd name="T5" fmla="*/ 174299 h 107"/>
                <a:gd name="T6" fmla="*/ 36139 w 17"/>
                <a:gd name="T7" fmla="*/ 170337 h 107"/>
                <a:gd name="T8" fmla="*/ 0 w 17"/>
                <a:gd name="T9" fmla="*/ 0 h 107"/>
                <a:gd name="T10" fmla="*/ 0 w 17"/>
                <a:gd name="T11" fmla="*/ 31691 h 107"/>
                <a:gd name="T12" fmla="*/ 16062 w 17"/>
                <a:gd name="T13" fmla="*/ 21391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31793 w 294"/>
                <a:gd name="T1" fmla="*/ 2191628 h 568"/>
                <a:gd name="T2" fmla="*/ 139095 w 294"/>
                <a:gd name="T3" fmla="*/ 1573375 h 568"/>
                <a:gd name="T4" fmla="*/ 393441 w 294"/>
                <a:gd name="T5" fmla="*/ 998716 h 568"/>
                <a:gd name="T6" fmla="*/ 743166 w 294"/>
                <a:gd name="T7" fmla="*/ 471616 h 568"/>
                <a:gd name="T8" fmla="*/ 945848 w 294"/>
                <a:gd name="T9" fmla="*/ 229863 h 568"/>
                <a:gd name="T10" fmla="*/ 1053150 w 294"/>
                <a:gd name="T11" fmla="*/ 110968 h 568"/>
                <a:gd name="T12" fmla="*/ 1168400 w 294"/>
                <a:gd name="T13" fmla="*/ 0 h 568"/>
                <a:gd name="T14" fmla="*/ 1164426 w 294"/>
                <a:gd name="T15" fmla="*/ 0 h 568"/>
                <a:gd name="T16" fmla="*/ 1049176 w 294"/>
                <a:gd name="T17" fmla="*/ 107005 h 568"/>
                <a:gd name="T18" fmla="*/ 941873 w 294"/>
                <a:gd name="T19" fmla="*/ 221937 h 568"/>
                <a:gd name="T20" fmla="*/ 735218 w 294"/>
                <a:gd name="T21" fmla="*/ 463690 h 568"/>
                <a:gd name="T22" fmla="*/ 377544 w 294"/>
                <a:gd name="T23" fmla="*/ 986827 h 568"/>
                <a:gd name="T24" fmla="*/ 119224 w 294"/>
                <a:gd name="T25" fmla="*/ 1569411 h 568"/>
                <a:gd name="T26" fmla="*/ 0 w 294"/>
                <a:gd name="T27" fmla="*/ 2175775 h 568"/>
                <a:gd name="T28" fmla="*/ 27819 w 294"/>
                <a:gd name="T29" fmla="*/ 2251075 h 568"/>
                <a:gd name="T30" fmla="*/ 31793 w 294"/>
                <a:gd name="T31" fmla="*/ 2191628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76010 w 25"/>
                <a:gd name="T3" fmla="*/ 209550 h 53"/>
                <a:gd name="T4" fmla="*/ 100013 w 25"/>
                <a:gd name="T5" fmla="*/ 209550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7590 w 29"/>
                <a:gd name="T3" fmla="*/ 352718 h 141"/>
                <a:gd name="T4" fmla="*/ 70945 w 29"/>
                <a:gd name="T5" fmla="*/ 463685 h 141"/>
                <a:gd name="T6" fmla="*/ 114300 w 29"/>
                <a:gd name="T7" fmla="*/ 558800 h 141"/>
                <a:gd name="T8" fmla="*/ 106417 w 29"/>
                <a:gd name="T9" fmla="*/ 535021 h 141"/>
                <a:gd name="T10" fmla="*/ 31531 w 29"/>
                <a:gd name="T11" fmla="*/ 87189 h 141"/>
                <a:gd name="T12" fmla="*/ 15766 w 29"/>
                <a:gd name="T13" fmla="*/ 43594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102328 h 48"/>
                <a:gd name="T2" fmla="*/ 15875 w 8"/>
                <a:gd name="T3" fmla="*/ 145620 h 48"/>
                <a:gd name="T4" fmla="*/ 31750 w 8"/>
                <a:gd name="T5" fmla="*/ 188913 h 48"/>
                <a:gd name="T6" fmla="*/ 27781 w 8"/>
                <a:gd name="T7" fmla="*/ 74778 h 48"/>
                <a:gd name="T8" fmla="*/ 0 w 8"/>
                <a:gd name="T9" fmla="*/ 0 h 48"/>
                <a:gd name="T10" fmla="*/ 0 w 8"/>
                <a:gd name="T11" fmla="*/ 15743 h 48"/>
                <a:gd name="T12" fmla="*/ 0 w 8"/>
                <a:gd name="T13" fmla="*/ 10232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43656 w 44"/>
                <a:gd name="T1" fmla="*/ 110925 h 111"/>
                <a:gd name="T2" fmla="*/ 0 w 44"/>
                <a:gd name="T3" fmla="*/ 0 h 111"/>
                <a:gd name="T4" fmla="*/ 43656 w 44"/>
                <a:gd name="T5" fmla="*/ 194119 h 111"/>
                <a:gd name="T6" fmla="*/ 55563 w 44"/>
                <a:gd name="T7" fmla="*/ 229773 h 111"/>
                <a:gd name="T8" fmla="*/ 154781 w 44"/>
                <a:gd name="T9" fmla="*/ 439738 h 111"/>
                <a:gd name="T10" fmla="*/ 174625 w 44"/>
                <a:gd name="T11" fmla="*/ 439738 h 111"/>
                <a:gd name="T12" fmla="*/ 87313 w 44"/>
                <a:gd name="T13" fmla="*/ 206003 h 111"/>
                <a:gd name="T14" fmla="*/ 43656 w 44"/>
                <a:gd name="T15" fmla="*/ 110925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fld id="{58E44723-5A27-48CD-9F03-D5E399937EA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</p:sldLayoutIdLst>
  <p:transition spd="med">
    <p:fade/>
  </p:transition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ChangeArrowheads="1"/>
          </p:cNvSpPr>
          <p:nvPr/>
        </p:nvSpPr>
        <p:spPr bwMode="auto">
          <a:xfrm>
            <a:off x="1752600" y="685800"/>
            <a:ext cx="731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ru-RU" sz="5400" b="1">
                <a:solidFill>
                  <a:srgbClr val="FF3300"/>
                </a:solidFill>
                <a:latin typeface="Garamond" pitchFamily="18" charset="0"/>
              </a:rPr>
              <a:t>Дети-герои Великой Отечественной войны</a:t>
            </a:r>
          </a:p>
        </p:txBody>
      </p:sp>
      <p:pic>
        <p:nvPicPr>
          <p:cNvPr id="18435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75533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6477000" y="6096000"/>
            <a:ext cx="1798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b="1" i="1">
                <a:solidFill>
                  <a:srgbClr val="FF0000"/>
                </a:solidFill>
              </a:rPr>
              <a:t>МБДОУ № 254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543800" cy="1431925"/>
          </a:xfrm>
        </p:spPr>
        <p:txBody>
          <a:bodyPr/>
          <a:lstStyle/>
          <a:p>
            <a:pPr eaLnBrk="1" hangingPunct="1"/>
            <a:r>
              <a:rPr lang="ru-RU" i="1" smtClean="0"/>
              <a:t>    </a:t>
            </a:r>
            <a:r>
              <a:rPr lang="ru-RU" b="1" i="1" u="sng" smtClean="0">
                <a:solidFill>
                  <a:srgbClr val="FFFFFF"/>
                </a:solidFill>
              </a:rPr>
              <a:t>Саша Бородулин</a:t>
            </a:r>
            <a:br>
              <a:rPr lang="ru-RU" b="1" i="1" u="sng" smtClean="0">
                <a:solidFill>
                  <a:srgbClr val="FFFFFF"/>
                </a:solidFill>
              </a:rPr>
            </a:br>
            <a:r>
              <a:rPr lang="ru-RU" sz="3200" i="1" smtClean="0">
                <a:solidFill>
                  <a:srgbClr val="FF3399"/>
                </a:solidFill>
              </a:rPr>
              <a:t>(8 марта 1926 г-7 июля 1942 г.)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810000" y="1524000"/>
            <a:ext cx="5334000" cy="2743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400" i="1" smtClean="0">
                <a:solidFill>
                  <a:srgbClr val="FFFF00"/>
                </a:solidFill>
              </a:rPr>
              <a:t>Награжден орденом Красного Знамени и медалью «Партизан первой степени»</a:t>
            </a:r>
          </a:p>
          <a:p>
            <a:pPr algn="ctr" eaLnBrk="1" hangingPunct="1">
              <a:buFontTx/>
              <a:buNone/>
            </a:pPr>
            <a:r>
              <a:rPr lang="ru-RU" sz="2400" smtClean="0">
                <a:solidFill>
                  <a:srgbClr val="FFFF00"/>
                </a:solidFill>
              </a:rPr>
              <a:t>  </a:t>
            </a:r>
            <a:r>
              <a:rPr lang="ru-RU" sz="2400" i="1" u="sng" smtClean="0">
                <a:solidFill>
                  <a:srgbClr val="FFFF00"/>
                </a:solidFill>
              </a:rPr>
              <a:t>Памятник:</a:t>
            </a:r>
          </a:p>
          <a:p>
            <a:pPr eaLnBrk="1" hangingPunct="1"/>
            <a:r>
              <a:rPr lang="ru-RU" sz="2400" i="1" smtClean="0">
                <a:solidFill>
                  <a:srgbClr val="FFFF00"/>
                </a:solidFill>
              </a:rPr>
              <a:t>   Мемориальная доска</a:t>
            </a:r>
          </a:p>
          <a:p>
            <a:pPr algn="ctr" eaLnBrk="1" hangingPunct="1">
              <a:buFontTx/>
              <a:buNone/>
            </a:pPr>
            <a:endParaRPr lang="ru-RU" sz="2400" i="1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endParaRPr lang="ru-RU" sz="2000" i="1" smtClean="0">
              <a:solidFill>
                <a:srgbClr val="FFFF00"/>
              </a:solidFill>
            </a:endParaRPr>
          </a:p>
        </p:txBody>
      </p:sp>
      <p:pic>
        <p:nvPicPr>
          <p:cNvPr id="57348" name="Picture 4" descr="image1171182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350" y="1430788"/>
            <a:ext cx="354965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7349" name="Picture 5" descr="img_71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962400"/>
            <a:ext cx="4191000" cy="2773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7086600" cy="1371600"/>
          </a:xfrm>
        </p:spPr>
        <p:txBody>
          <a:bodyPr anchor="ctr"/>
          <a:lstStyle/>
          <a:p>
            <a:pPr eaLnBrk="1" hangingPunct="1"/>
            <a:r>
              <a:rPr lang="ru-RU" sz="4000" i="1" u="sng" smtClean="0">
                <a:solidFill>
                  <a:srgbClr val="FFFFFF"/>
                </a:solidFill>
              </a:rPr>
              <a:t> </a:t>
            </a:r>
            <a:r>
              <a:rPr lang="ru-RU" sz="4000" b="1" i="1" u="sng" smtClean="0">
                <a:solidFill>
                  <a:srgbClr val="FFFFFF"/>
                </a:solidFill>
              </a:rPr>
              <a:t>Казей Марат Иванович</a:t>
            </a:r>
            <a:r>
              <a:rPr lang="ru-RU" sz="4000" i="1" u="sng" smtClean="0">
                <a:solidFill>
                  <a:srgbClr val="FFFFFF"/>
                </a:solidFill>
              </a:rPr>
              <a:t/>
            </a:r>
            <a:br>
              <a:rPr lang="ru-RU" sz="4000" i="1" u="sng" smtClean="0">
                <a:solidFill>
                  <a:srgbClr val="FFFFFF"/>
                </a:solidFill>
              </a:rPr>
            </a:br>
            <a:r>
              <a:rPr lang="ru-RU" sz="4000" i="1" u="sng" smtClean="0">
                <a:solidFill>
                  <a:srgbClr val="FF3399"/>
                </a:solidFill>
              </a:rPr>
              <a:t>(29.10.1929 - 11.05.1944)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1371600"/>
            <a:ext cx="5257800" cy="2971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b="1">
                <a:solidFill>
                  <a:srgbClr val="FFFF00"/>
                </a:solidFill>
                <a:latin typeface="Times New Roman" panose="02020603050405020304" pitchFamily="18" charset="0"/>
              </a:rPr>
              <a:t>Награждён орденами Ленина, Отечественной войны 1-й степени, медалями «За отвагу» и «За боевые заслуги».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3" charset="2"/>
              <a:buNone/>
              <a:defRPr/>
            </a:pPr>
            <a:r>
              <a:rPr lang="ru-RU" sz="2800" b="1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u="sng">
                <a:solidFill>
                  <a:srgbClr val="FFFF00"/>
                </a:solidFill>
                <a:latin typeface="Times New Roman" panose="02020603050405020304" pitchFamily="18" charset="0"/>
              </a:rPr>
              <a:t>Памятники: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•"/>
              <a:defRPr/>
            </a:pPr>
            <a:r>
              <a:rPr lang="ru-RU" sz="2000" b="1">
                <a:solidFill>
                  <a:srgbClr val="FFFF00"/>
                </a:solidFill>
                <a:latin typeface="Times New Roman" panose="02020603050405020304" pitchFamily="18" charset="0"/>
              </a:rPr>
              <a:t>  Памятник в Минске;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•"/>
              <a:defRPr/>
            </a:pPr>
            <a:r>
              <a:rPr lang="ru-RU" sz="2000" b="1">
                <a:solidFill>
                  <a:srgbClr val="FFFF00"/>
                </a:solidFill>
                <a:latin typeface="Times New Roman" panose="02020603050405020304" pitchFamily="18" charset="0"/>
              </a:rPr>
              <a:t>  Памятный знак в Дзержинске;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•"/>
              <a:defRPr/>
            </a:pPr>
            <a:r>
              <a:rPr lang="ru-RU" sz="2000" b="1">
                <a:solidFill>
                  <a:srgbClr val="FFFF00"/>
                </a:solidFill>
                <a:latin typeface="Times New Roman" panose="02020603050405020304" pitchFamily="18" charset="0"/>
              </a:rPr>
              <a:t>  Бюст в селе Сновянка;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•"/>
              <a:defRPr/>
            </a:pPr>
            <a:r>
              <a:rPr lang="ru-RU" sz="2000" b="1">
                <a:solidFill>
                  <a:srgbClr val="FFFF00"/>
                </a:solidFill>
                <a:latin typeface="Times New Roman" panose="02020603050405020304" pitchFamily="18" charset="0"/>
              </a:rPr>
              <a:t>  Надгробный памятник;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Char char="•"/>
              <a:defRPr/>
            </a:pPr>
            <a:r>
              <a:rPr lang="ru-RU" sz="2000" b="1">
                <a:solidFill>
                  <a:srgbClr val="FFFF00"/>
                </a:solidFill>
                <a:latin typeface="Times New Roman" panose="02020603050405020304" pitchFamily="18" charset="0"/>
              </a:rPr>
              <a:t>  Бюст в Минске.</a:t>
            </a:r>
          </a:p>
        </p:txBody>
      </p:sp>
      <p:pic>
        <p:nvPicPr>
          <p:cNvPr id="4100" name="Picture 4" descr="Marat-Koze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3403600" cy="4552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IMG_00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19600"/>
            <a:ext cx="34290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" y="0"/>
            <a:ext cx="8991600" cy="1279525"/>
          </a:xfrm>
        </p:spPr>
        <p:txBody>
          <a:bodyPr anchor="ctr"/>
          <a:lstStyle/>
          <a:p>
            <a:pPr eaLnBrk="1" hangingPunct="1"/>
            <a:r>
              <a:rPr lang="ru-RU" sz="4000" b="1" i="1" u="sng" smtClean="0">
                <a:solidFill>
                  <a:srgbClr val="FFFFFF"/>
                </a:solidFill>
              </a:rPr>
              <a:t>Зинаида Мартыновна Портнова</a:t>
            </a:r>
            <a:r>
              <a:rPr lang="ru-RU" sz="4000" b="1" smtClean="0">
                <a:solidFill>
                  <a:srgbClr val="FFFFFF"/>
                </a:solidFill>
              </a:rPr>
              <a:t/>
            </a:r>
            <a:br>
              <a:rPr lang="ru-RU" sz="4000" b="1" smtClean="0">
                <a:solidFill>
                  <a:srgbClr val="FFFFFF"/>
                </a:solidFill>
              </a:rPr>
            </a:br>
            <a:r>
              <a:rPr lang="ru-RU" sz="3200" smtClean="0">
                <a:solidFill>
                  <a:srgbClr val="FF3399"/>
                </a:solidFill>
              </a:rPr>
              <a:t>(20 февраля 1926 г.-10 января 1944 г)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0" y="1371600"/>
            <a:ext cx="5257800" cy="3200400"/>
          </a:xfrm>
        </p:spPr>
        <p:txBody>
          <a:bodyPr/>
          <a:lstStyle/>
          <a:p>
            <a:pPr eaLnBrk="1" hangingPunct="1"/>
            <a:r>
              <a:rPr lang="ru-RU" sz="2000" i="1" smtClean="0">
                <a:solidFill>
                  <a:srgbClr val="FFFF00"/>
                </a:solidFill>
              </a:rPr>
              <a:t>Указом Президиума Верховного Совета СССР от 1 июля 1958 года Зинаиде Мартыновне Портновой было посмертно присвоено звание Героя Советского Союза с награждением орденом Ленина.</a:t>
            </a:r>
          </a:p>
          <a:p>
            <a:pPr eaLnBrk="1" hangingPunct="1"/>
            <a:r>
              <a:rPr lang="ru-RU" sz="2000" i="1" smtClean="0">
                <a:solidFill>
                  <a:srgbClr val="FFFF00"/>
                </a:solidFill>
              </a:rPr>
              <a:t>   </a:t>
            </a:r>
            <a:r>
              <a:rPr lang="ru-RU" sz="2000" i="1" u="sng" smtClean="0">
                <a:solidFill>
                  <a:srgbClr val="FFFF00"/>
                </a:solidFill>
              </a:rPr>
              <a:t>Памятники:</a:t>
            </a:r>
            <a:r>
              <a:rPr lang="ru-RU" sz="2000" i="1" smtClean="0">
                <a:solidFill>
                  <a:srgbClr val="FFFF0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sz="2000" i="1" smtClean="0">
                <a:solidFill>
                  <a:srgbClr val="FFFF00"/>
                </a:solidFill>
              </a:rPr>
              <a:t>Памятник в с. Ягодное</a:t>
            </a:r>
          </a:p>
        </p:txBody>
      </p:sp>
      <p:pic>
        <p:nvPicPr>
          <p:cNvPr id="5126" name="Picture 6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57916"/>
            <a:ext cx="3748088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7" name="Picture 7" descr="0_82158_c94edde5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95800"/>
            <a:ext cx="2133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8" name="Picture 8" descr="0_ae8d6_d9c688c3_X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0" y="4191000"/>
            <a:ext cx="25908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 advTm="5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763000" cy="1431925"/>
          </a:xfrm>
        </p:spPr>
        <p:txBody>
          <a:bodyPr/>
          <a:lstStyle/>
          <a:p>
            <a:pPr eaLnBrk="1" hangingPunct="1"/>
            <a:r>
              <a:rPr lang="ru-RU" sz="4000" b="1" i="1" u="sng" smtClean="0">
                <a:solidFill>
                  <a:schemeClr val="bg1"/>
                </a:solidFill>
              </a:rPr>
              <a:t>Котик Валентин Александрович</a:t>
            </a:r>
            <a:r>
              <a:rPr lang="ru-RU" sz="4000" smtClean="0">
                <a:solidFill>
                  <a:schemeClr val="bg1"/>
                </a:solidFill>
              </a:rPr>
              <a:t> </a:t>
            </a:r>
            <a:br>
              <a:rPr lang="ru-RU" sz="4000" smtClean="0">
                <a:solidFill>
                  <a:schemeClr val="bg1"/>
                </a:solidFill>
              </a:rPr>
            </a:br>
            <a:r>
              <a:rPr lang="ru-RU" sz="4000" smtClean="0"/>
              <a:t>   </a:t>
            </a:r>
            <a:r>
              <a:rPr lang="ru-RU" sz="4000" smtClean="0">
                <a:solidFill>
                  <a:srgbClr val="FF3399"/>
                </a:solidFill>
              </a:rPr>
              <a:t>(11.02.1930 - 17.02.1944)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3352800" y="1295400"/>
            <a:ext cx="5791200" cy="30480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ru-RU" i="1">
                <a:solidFill>
                  <a:srgbClr val="FFFF00"/>
                </a:solidFill>
              </a:rPr>
              <a:t>Награждён орденом Ленина, орденом Отечественной войны 1-й степени, медалью "Партизан Великой Отечественной войны" 2-й степени.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i="1">
                <a:solidFill>
                  <a:srgbClr val="FFFF00"/>
                </a:solidFill>
              </a:rPr>
              <a:t>                </a:t>
            </a:r>
            <a:r>
              <a:rPr lang="ru-RU" sz="2400" i="1" u="sng">
                <a:solidFill>
                  <a:srgbClr val="FFFF00"/>
                </a:solidFill>
              </a:rPr>
              <a:t>Памятники:</a:t>
            </a:r>
            <a:r>
              <a:rPr lang="ru-RU" sz="2000" i="1">
                <a:solidFill>
                  <a:srgbClr val="FFFF0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200" i="1">
                <a:solidFill>
                  <a:srgbClr val="FFFF00"/>
                </a:solidFill>
              </a:rPr>
              <a:t>бюст в селе Сновянка;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200" i="1">
                <a:solidFill>
                  <a:srgbClr val="FFFF00"/>
                </a:solidFill>
              </a:rPr>
              <a:t>мемориальная доска в г. Екатеринбург;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200" i="1">
                <a:solidFill>
                  <a:srgbClr val="FFFF00"/>
                </a:solidFill>
              </a:rPr>
              <a:t>бюст в Симферополе.</a:t>
            </a:r>
          </a:p>
        </p:txBody>
      </p:sp>
      <p:pic>
        <p:nvPicPr>
          <p:cNvPr id="53252" name="Picture 4" descr="img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3048000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3253" name="Picture 5" descr="1427041733-822262-8833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343400"/>
            <a:ext cx="22098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3254" name="Picture 6" descr="post-1944-11919358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0"/>
            <a:ext cx="32004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915400" cy="1355725"/>
          </a:xfrm>
        </p:spPr>
        <p:txBody>
          <a:bodyPr/>
          <a:lstStyle/>
          <a:p>
            <a:pPr eaLnBrk="1" hangingPunct="1"/>
            <a:r>
              <a:rPr lang="ru-RU" sz="4000" b="1" i="1" u="sng" smtClean="0">
                <a:solidFill>
                  <a:schemeClr val="bg1"/>
                </a:solidFill>
              </a:rPr>
              <a:t>Леонид Александрович Голиков</a:t>
            </a:r>
            <a:r>
              <a:rPr lang="ru-RU" sz="4000" i="1" u="sng" smtClean="0"/>
              <a:t/>
            </a:r>
            <a:br>
              <a:rPr lang="ru-RU" sz="4000" i="1" u="sng" smtClean="0"/>
            </a:br>
            <a:r>
              <a:rPr lang="ru-RU" sz="3200" i="1" smtClean="0">
                <a:solidFill>
                  <a:srgbClr val="FF3399"/>
                </a:solidFill>
              </a:rPr>
              <a:t>(17 июня 1926 г-24 января 1943 г.</a:t>
            </a:r>
            <a:r>
              <a:rPr lang="ru-RU" sz="3200" smtClean="0">
                <a:solidFill>
                  <a:srgbClr val="FF3399"/>
                </a:solidFill>
              </a:rPr>
              <a:t> 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6172200" cy="2895600"/>
          </a:xfrm>
        </p:spPr>
        <p:txBody>
          <a:bodyPr rtlCol="0">
            <a:normAutofit fontScale="92500" lnSpcReduction="10000"/>
          </a:bodyPr>
          <a:lstStyle/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i="1">
                <a:solidFill>
                  <a:srgbClr val="FFFF00"/>
                </a:solidFill>
              </a:rPr>
              <a:t>Награждён орденами Ленина (2.04.1944; посмертно), Красного Знамени и медалью "За отвагу".</a:t>
            </a:r>
          </a:p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>
                <a:solidFill>
                  <a:srgbClr val="FFFF00"/>
                </a:solidFill>
              </a:rPr>
              <a:t>                          </a:t>
            </a:r>
            <a:r>
              <a:rPr lang="ru-RU" i="1" u="sng">
                <a:solidFill>
                  <a:srgbClr val="FFFF00"/>
                </a:solidFill>
              </a:rPr>
              <a:t>Памятники:</a:t>
            </a:r>
          </a:p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 Надгробный памятник;</a:t>
            </a:r>
          </a:p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 Памятник в Великом Новгороде; </a:t>
            </a:r>
          </a:p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 Аннотационная доска в Санкт-Петербурге; </a:t>
            </a:r>
          </a:p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 Бюст в Москве; </a:t>
            </a:r>
          </a:p>
          <a:p>
            <a:pPr marL="88900" indent="1016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 Бюст в Симферополе.</a:t>
            </a:r>
          </a:p>
        </p:txBody>
      </p:sp>
      <p:pic>
        <p:nvPicPr>
          <p:cNvPr id="54276" name="Picture 4" descr="Lenia-Goliko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348901"/>
            <a:ext cx="3030538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4277" name="Picture 5" descr="Lenya-Goliko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19" y="4343399"/>
            <a:ext cx="2743200" cy="2422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4278" name="Picture 6" descr="DSC036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9900" y="4343399"/>
            <a:ext cx="2667000" cy="2422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31925"/>
          </a:xfrm>
        </p:spPr>
        <p:txBody>
          <a:bodyPr/>
          <a:lstStyle/>
          <a:p>
            <a:pPr eaLnBrk="1" hangingPunct="1"/>
            <a:r>
              <a:rPr lang="ru-RU" i="1" u="sng" smtClean="0">
                <a:solidFill>
                  <a:schemeClr val="bg1"/>
                </a:solidFill>
              </a:rPr>
              <a:t>Аркадий Николаевич Каманин</a:t>
            </a:r>
            <a:br>
              <a:rPr lang="ru-RU" i="1" u="sng" smtClean="0">
                <a:solidFill>
                  <a:schemeClr val="bg1"/>
                </a:solidFill>
              </a:rPr>
            </a:br>
            <a:r>
              <a:rPr lang="ru-RU" i="1" u="sng" smtClean="0"/>
              <a:t> </a:t>
            </a:r>
            <a:r>
              <a:rPr lang="ru-RU" i="1" u="sng" smtClean="0">
                <a:solidFill>
                  <a:srgbClr val="FF3399"/>
                </a:solidFill>
              </a:rPr>
              <a:t>(2 ноября 1928 г.-13 апреля 1947</a:t>
            </a:r>
            <a:r>
              <a:rPr lang="ru-RU" smtClean="0">
                <a:solidFill>
                  <a:srgbClr val="FF3399"/>
                </a:solidFill>
              </a:rPr>
              <a:t> 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267200" y="1447800"/>
            <a:ext cx="4724400" cy="2590800"/>
          </a:xfrm>
        </p:spPr>
        <p:txBody>
          <a:bodyPr/>
          <a:lstStyle/>
          <a:p>
            <a:pPr marL="88900" indent="177800" eaLnBrk="1" hangingPunct="1">
              <a:lnSpc>
                <a:spcPct val="90000"/>
              </a:lnSpc>
              <a:buFontTx/>
              <a:buNone/>
            </a:pPr>
            <a:r>
              <a:rPr lang="ru-RU" i="1" smtClean="0">
                <a:solidFill>
                  <a:srgbClr val="FFFF00"/>
                </a:solidFill>
              </a:rPr>
              <a:t>Награждён орденом Красного Знамени, двумя орденами Красной Звезды, медалями «За взятие Вены», «За взятие Будапешта», «За победу над Германией в Великой Отечественной войне 1941—1945 гг.». </a:t>
            </a:r>
          </a:p>
          <a:p>
            <a:pPr marL="88900" indent="177800" eaLnBrk="1" hangingPunct="1">
              <a:lnSpc>
                <a:spcPct val="90000"/>
              </a:lnSpc>
              <a:buFontTx/>
              <a:buNone/>
            </a:pPr>
            <a:r>
              <a:rPr lang="ru-RU" sz="2400" i="1" smtClean="0">
                <a:solidFill>
                  <a:srgbClr val="FFFF00"/>
                </a:solidFill>
              </a:rPr>
              <a:t>         </a:t>
            </a:r>
            <a:endParaRPr lang="ru-RU" i="1" u="sng" smtClean="0">
              <a:solidFill>
                <a:srgbClr val="FFFF00"/>
              </a:solidFill>
            </a:endParaRPr>
          </a:p>
        </p:txBody>
      </p:sp>
      <p:pic>
        <p:nvPicPr>
          <p:cNvPr id="56324" name="Picture 4" descr="img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37338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6326" name="Picture 6" descr="143731_html_m3eb9d4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200"/>
            <a:ext cx="1749425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6327" name="Picture 7" descr="f1bc736bb8_200cro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276600"/>
            <a:ext cx="1866900" cy="312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543800" cy="1431925"/>
          </a:xfrm>
        </p:spPr>
        <p:txBody>
          <a:bodyPr/>
          <a:lstStyle/>
          <a:p>
            <a:pPr eaLnBrk="1" hangingPunct="1"/>
            <a:r>
              <a:rPr lang="ru-RU" smtClean="0"/>
              <a:t>   </a:t>
            </a:r>
            <a:r>
              <a:rPr lang="ru-RU" b="1" i="1" u="sng" smtClean="0">
                <a:solidFill>
                  <a:schemeClr val="bg1"/>
                </a:solidFill>
              </a:rPr>
              <a:t>Юта Бондаровская</a:t>
            </a:r>
            <a:r>
              <a:rPr lang="ru-RU" smtClean="0"/>
              <a:t/>
            </a:r>
            <a:br>
              <a:rPr lang="ru-RU" smtClean="0"/>
            </a:br>
            <a:r>
              <a:rPr lang="ru-RU" sz="2800" smtClean="0">
                <a:solidFill>
                  <a:srgbClr val="FF3399"/>
                </a:solidFill>
              </a:rPr>
              <a:t>(6 января 1928 г.-28 февраля 1944 г.)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5105400" cy="2819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sz="2000" i="1" smtClean="0">
                <a:solidFill>
                  <a:srgbClr val="FFFF00"/>
                </a:solidFill>
              </a:rPr>
              <a:t>Награждена орденом Отечественной войны I степени и медалью "Партизану Отечественной войны" I степени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i="1" smtClean="0">
                <a:solidFill>
                  <a:srgbClr val="FFFF00"/>
                </a:solidFill>
              </a:rPr>
              <a:t>              </a:t>
            </a:r>
            <a:r>
              <a:rPr lang="ru-RU" sz="2400" i="1" u="sng" smtClean="0">
                <a:solidFill>
                  <a:srgbClr val="FFFF00"/>
                </a:solidFill>
              </a:rPr>
              <a:t>Памятники: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2000" i="1" smtClean="0">
                <a:solidFill>
                  <a:srgbClr val="FFFF00"/>
                </a:solidFill>
              </a:rPr>
              <a:t>  мемориальная доска на станции Новый Петергоф»;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ru-RU" sz="2000" i="1" smtClean="0">
                <a:solidFill>
                  <a:srgbClr val="FFFF00"/>
                </a:solidFill>
              </a:rPr>
              <a:t>  улица названа именем Юты Бондаровской (1929-1944)».</a:t>
            </a:r>
          </a:p>
        </p:txBody>
      </p:sp>
      <p:pic>
        <p:nvPicPr>
          <p:cNvPr id="55300" name="Picture 4" descr="6-119-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3406775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5301" name="Picture 5" descr="Юта_Бондаровская_мемориальная_до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4724400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077200" cy="1676400"/>
          </a:xfrm>
        </p:spPr>
        <p:txBody>
          <a:bodyPr/>
          <a:lstStyle/>
          <a:p>
            <a:pPr eaLnBrk="1" hangingPunct="1"/>
            <a:r>
              <a:rPr lang="ru-RU" sz="4000" b="1" i="1" smtClean="0">
                <a:solidFill>
                  <a:schemeClr val="bg1"/>
                </a:solidFill>
              </a:rPr>
              <a:t>   </a:t>
            </a:r>
            <a:r>
              <a:rPr lang="ru-RU" sz="4000" b="1" i="1" u="sng" smtClean="0">
                <a:solidFill>
                  <a:schemeClr val="bg1"/>
                </a:solidFill>
              </a:rPr>
              <a:t>Галя Комлева</a:t>
            </a:r>
            <a:br>
              <a:rPr lang="ru-RU" sz="4000" b="1" i="1" u="sng" smtClean="0">
                <a:solidFill>
                  <a:schemeClr val="bg1"/>
                </a:solidFill>
              </a:rPr>
            </a:br>
            <a:r>
              <a:rPr lang="ru-RU" sz="4000" smtClean="0">
                <a:solidFill>
                  <a:srgbClr val="FF3399"/>
                </a:solidFill>
              </a:rPr>
              <a:t>(1929 г.-20 февраля 1943 г.)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783013" y="1684338"/>
            <a:ext cx="4903787" cy="15922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smtClean="0"/>
              <a:t>         </a:t>
            </a:r>
            <a:r>
              <a:rPr lang="ru-RU" i="1" smtClean="0">
                <a:solidFill>
                  <a:srgbClr val="FFFF00"/>
                </a:solidFill>
              </a:rPr>
              <a:t>Награждена орденом Отечественной войны I степени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i="1" smtClean="0">
              <a:solidFill>
                <a:srgbClr val="FFFF00"/>
              </a:solidFill>
            </a:endParaRPr>
          </a:p>
        </p:txBody>
      </p:sp>
      <p:pic>
        <p:nvPicPr>
          <p:cNvPr id="59396" name="Picture 4" descr="5616093-2b14f53955ff8b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314325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9397" name="Picture 5" descr="orden_otechestvennoy_voyny_1_stepen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429000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839200" cy="1431925"/>
          </a:xfrm>
        </p:spPr>
        <p:txBody>
          <a:bodyPr/>
          <a:lstStyle/>
          <a:p>
            <a:pPr eaLnBrk="1" hangingPunct="1"/>
            <a:r>
              <a:rPr lang="ru-RU" sz="4000" b="1" i="1" u="sng" smtClean="0">
                <a:solidFill>
                  <a:srgbClr val="FFFFFF"/>
                </a:solidFill>
              </a:rPr>
              <a:t>Лариса Дорофеевна Михеенко</a:t>
            </a:r>
            <a:r>
              <a:rPr lang="ru-RU" sz="4000" i="1" u="sng" smtClean="0"/>
              <a:t/>
            </a:r>
            <a:br>
              <a:rPr lang="ru-RU" sz="4000" i="1" u="sng" smtClean="0"/>
            </a:br>
            <a:r>
              <a:rPr lang="ru-RU" sz="4000" i="1" smtClean="0">
                <a:solidFill>
                  <a:srgbClr val="FF3399"/>
                </a:solidFill>
              </a:rPr>
              <a:t>(</a:t>
            </a:r>
            <a:r>
              <a:rPr lang="ru-RU" i="1" smtClean="0">
                <a:solidFill>
                  <a:srgbClr val="FF3399"/>
                </a:solidFill>
              </a:rPr>
              <a:t>1928г.-4 ноября 1943 г)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5638800" cy="3352800"/>
          </a:xfrm>
        </p:spPr>
        <p:txBody>
          <a:bodyPr rtlCol="0">
            <a:normAutofit lnSpcReduction="10000"/>
          </a:bodyPr>
          <a:lstStyle/>
          <a:p>
            <a:pPr marL="88900" indent="1905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i="1">
                <a:solidFill>
                  <a:srgbClr val="FFFF00"/>
                </a:solidFill>
              </a:rPr>
              <a:t>Награждена орденом Отечественной войны I степени и медалью «Партизану Отечественной войны» I степени.</a:t>
            </a:r>
          </a:p>
          <a:p>
            <a:pPr marL="88900" indent="1905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i="1">
                <a:solidFill>
                  <a:srgbClr val="FFFF00"/>
                </a:solidFill>
              </a:rPr>
              <a:t>                 </a:t>
            </a:r>
            <a:r>
              <a:rPr lang="ru-RU" i="1" u="sng">
                <a:solidFill>
                  <a:srgbClr val="FFFF00"/>
                </a:solidFill>
              </a:rPr>
              <a:t>Памятники:</a:t>
            </a:r>
          </a:p>
          <a:p>
            <a:pPr marL="88900" indent="1905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памятник (г.Хотьково Московской области);</a:t>
            </a:r>
          </a:p>
          <a:p>
            <a:pPr marL="88900" indent="190500" eaLnBrk="1" fontAlgn="auto" hangingPunct="1">
              <a:lnSpc>
                <a:spcPct val="9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sz="2000" i="1">
                <a:solidFill>
                  <a:srgbClr val="FFFF00"/>
                </a:solidFill>
              </a:rPr>
              <a:t>памятная доска (Санкт-Петербург) с надписью: «Здесь училась героическая партизанка Лариса Михеенко».</a:t>
            </a:r>
            <a:r>
              <a:rPr lang="ru-RU" sz="2800" i="1">
                <a:solidFill>
                  <a:srgbClr val="FFFF00"/>
                </a:solidFill>
              </a:rPr>
              <a:t> </a:t>
            </a:r>
          </a:p>
          <a:p>
            <a:pPr marL="88900" indent="19050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i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pic>
        <p:nvPicPr>
          <p:cNvPr id="58372" name="Picture 4" descr="5615250-a55ba1612ad56f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1075" y="1096939"/>
            <a:ext cx="335280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8373" name="Picture 5" descr="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2667000" cy="220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8374" name="Picture 6" descr="1428286081_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3451" y="4656162"/>
            <a:ext cx="2595349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7338905</TotalTime>
  <Words>337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Century Gothic</vt:lpstr>
      <vt:lpstr>Wingdings 3</vt:lpstr>
      <vt:lpstr>Calibri</vt:lpstr>
      <vt:lpstr>Garamond</vt:lpstr>
      <vt:lpstr>Times New Roman</vt:lpstr>
      <vt:lpstr>Легкий дым</vt:lpstr>
      <vt:lpstr>Слайд 1</vt:lpstr>
      <vt:lpstr> Казей Марат Иванович (29.10.1929 - 11.05.1944)</vt:lpstr>
      <vt:lpstr>Зинаида Мартыновна Портнова (20 февраля 1926 г.-10 января 1944 г)</vt:lpstr>
      <vt:lpstr>Котик Валентин Александрович     (11.02.1930 - 17.02.1944)</vt:lpstr>
      <vt:lpstr>Леонид Александрович Голиков (17 июня 1926 г-24 января 1943 г. )</vt:lpstr>
      <vt:lpstr>Аркадий Николаевич Каманин  (2 ноября 1928 г.-13 апреля 1947 )</vt:lpstr>
      <vt:lpstr>   Юта Бондаровская (6 января 1928 г.-28 февраля 1944 г.)</vt:lpstr>
      <vt:lpstr>   Галя Комлева (1929 г.-20 февраля 1943 г.)</vt:lpstr>
      <vt:lpstr>Лариса Дорофеевна Михеенко (1928г.-4 ноября 1943 г)</vt:lpstr>
      <vt:lpstr>    Саша Бородулин (8 марта 1926 г-7 июля 1942 г.)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Лианочка</dc:creator>
  <cp:lastModifiedBy>Лианочка</cp:lastModifiedBy>
  <cp:revision>7</cp:revision>
  <cp:lastPrinted>1601-01-01T00:00:00Z</cp:lastPrinted>
  <dcterms:created xsi:type="dcterms:W3CDTF">1601-01-01T00:00:00Z</dcterms:created>
  <dcterms:modified xsi:type="dcterms:W3CDTF">2016-05-04T11:37:44Z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