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ru/url?sa=i&amp;rct=j&amp;q=&amp;esrc=s&amp;source=images&amp;cd=&amp;cad=rja&amp;uact=8&amp;ved=0ahUKEwih5tGGgoTLAhXId5oKHb-_DQ8QjRwIBw&amp;url=http://ped-kopilka.ru/blogs/anastasija-viktorovna-kuznecova/profilaktika-dorozhno-transportnogo-travmatizma-v-dou.html&amp;bvm=bv.114733917,d.bGg&amp;psig=AFQjCNHSPMu5v8wkFP9RCbSerJAPIGOW8g&amp;ust=145597776205743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ru/url?sa=i&amp;rct=j&amp;q=&amp;esrc=s&amp;source=images&amp;cd=&amp;cad=rja&amp;uact=8&amp;ved=0ahUKEwiz9OOwgoTLAhWJZpoKHUd6AA8QjRwIBw&amp;url=http://www.eduklgd.ru/org/mou08/mdou0850/mdou0849/pasport-dorozhnoy-bezopasnosti-obrazovatelnogo-uchrezhdeniya/&amp;bvm=bv.114733917,d.bGg&amp;psig=AFQjCNHSPMu5v8wkFP9RCbSerJAPIGOW8g&amp;ust=1455977762057433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Акции по пропаганде ПДД среди детей, их родителей.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7376864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МБДОУ №254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Железнодорожного района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Г. Ростова – на - Дону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ome\Desktop\юпид\IMG_8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16852"/>
            <a:ext cx="5025746" cy="30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юпид\1731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09120"/>
            <a:ext cx="2160240" cy="22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60648"/>
            <a:ext cx="3672407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Обучение правилам дорожного движения, правилам поведения на улице, проводится на непосредственно образовательной деятельности по развитию речи и ознакомлению с окружающим, по развитию элементарных математических представлений, </a:t>
            </a:r>
            <a:r>
              <a:rPr lang="ru-RU" dirty="0" err="1"/>
              <a:t>изодеятельности</a:t>
            </a:r>
            <a:r>
              <a:rPr lang="ru-RU" dirty="0"/>
              <a:t>, трудового воспитания, конструирования, на музыкальных и физкультурных занятиях.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Home\Desktop\юпид\IMG_1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5" descr="детский сад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9798" y="357301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16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5"/>
            <a:ext cx="7408333" cy="20162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физкультурных </a:t>
            </a:r>
            <a:r>
              <a:rPr lang="ru-RU" dirty="0" smtClean="0"/>
              <a:t>занятиях</a:t>
            </a:r>
            <a:r>
              <a:rPr lang="ru-RU" dirty="0" smtClean="0"/>
              <a:t> </a:t>
            </a:r>
            <a:r>
              <a:rPr lang="ru-RU" dirty="0"/>
              <a:t>дети продолжают развивать координацию движений и ориентировку в пространстве. </a:t>
            </a:r>
            <a:r>
              <a:rPr lang="ru-RU" dirty="0" smtClean="0"/>
              <a:t>Учатся  </a:t>
            </a:r>
            <a:r>
              <a:rPr lang="ru-RU" dirty="0"/>
              <a:t>ездить на велосипеде, самокате. По прямой, по кругу, змейкой, тормозить.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Home\Desktop\юпид\DSC_0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5"/>
            <a:ext cx="7408333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музыкальных </a:t>
            </a:r>
            <a:r>
              <a:rPr lang="ru-RU" dirty="0" smtClean="0"/>
              <a:t>занятиях</a:t>
            </a:r>
            <a:r>
              <a:rPr lang="ru-RU" dirty="0" smtClean="0"/>
              <a:t> </a:t>
            </a:r>
            <a:r>
              <a:rPr lang="ru-RU" dirty="0"/>
              <a:t>наши воспитанники принимают активное участие в театрализованных представлениях, праздниках, развлечениях по теме «Дорожная азбука».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Home\Desktop\юпид\IMG_1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24069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573015"/>
            <a:ext cx="7408333" cy="255314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закрепления </a:t>
            </a:r>
            <a:r>
              <a:rPr lang="ru-RU" dirty="0" smtClean="0"/>
              <a:t>правил дорожного движения</a:t>
            </a:r>
            <a:r>
              <a:rPr lang="ru-RU" dirty="0" smtClean="0"/>
              <a:t>, </a:t>
            </a:r>
            <a:r>
              <a:rPr lang="ru-RU" dirty="0"/>
              <a:t>детям, </a:t>
            </a:r>
            <a:r>
              <a:rPr lang="ru-RU" dirty="0" smtClean="0"/>
              <a:t>даются </a:t>
            </a:r>
            <a:r>
              <a:rPr lang="ru-RU" dirty="0"/>
              <a:t>задания на дом, которые они выполняют под руководством взрослых. Например: «Нарисуй дорогу в детский сад», «Нарисуй дорожные знаки, которые ты встречаешь по дороге домой», «Придумай сказку про тот знак, который мы изучали».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4" descr="детский сад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581" y="33265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детский сад 2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21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73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717032"/>
            <a:ext cx="7408333" cy="29523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работе по профилактике детского дорожно-транспортного травматизма использую различные формы взаимодействия с родителями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- памятки и листовки-обращения к родителям о необходимости соблюдения ПДД;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папки-передвижки, в которых содержится материал о правилах дорожного движения, необходимый для усвоения, как детьми, так и взрослыми;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консультационный материал «Дошкольник и дорога».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http://ped-kopilka.ru/upload/blogs/25600_43e3fd7a591d1be66058dd3b557a5712.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4338" name="Picture 2" descr="http://www.eduklgd.ru/org/mou08/mdou0850/mdou0849/%D0%B4%D0%BE%D1%80%D0%BE%D0%B6%D0%BD%D0%BE%D0%B5%20%D0%B4%D0%B2.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4103311" cy="597666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Проблема дорожно-транспортных происшествий в Российской Федерации по своим масштабам и тяжести травм имеет все признаки национальной катастрофы. Особую тревогу вызывает ситуация с детским дорожно-транспортным травматизмом.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Причиной дорожно-транспортных происшествий чаще всего являются сами дети. Приводит к этому незнание правил дорожного движения, пренебрежение ими, отсутствие навыков поведения на дороге, а также безучастное отношение взрослых к поведению детей на дороге. </a:t>
            </a:r>
          </a:p>
          <a:p>
            <a:endParaRPr lang="ru-RU" dirty="0"/>
          </a:p>
        </p:txBody>
      </p:sp>
      <p:pic>
        <p:nvPicPr>
          <p:cNvPr id="2050" name="Picture 2" descr="C:\Users\Home\Desktop\юпид\DDTT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320480" cy="35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ome\Desktop\юпид\DSC_0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" y="4221088"/>
            <a:ext cx="3401204" cy="25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9"/>
            <a:ext cx="7408333" cy="1440160"/>
          </a:xfrm>
        </p:spPr>
        <p:txBody>
          <a:bodyPr/>
          <a:lstStyle/>
          <a:p>
            <a:pPr algn="ctr"/>
            <a:r>
              <a:rPr lang="ru-RU" b="1" dirty="0" smtClean="0"/>
              <a:t>Отряд ЮПИД – главный пропагандист по ПДД в нашем ДОУ.</a:t>
            </a:r>
            <a:endParaRPr lang="ru-RU" b="1" dirty="0"/>
          </a:p>
        </p:txBody>
      </p:sp>
      <p:pic>
        <p:nvPicPr>
          <p:cNvPr id="3075" name="Picture 3" descr="C:\Users\Home\Desktop\юпид\DSC_0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81" y="1124744"/>
            <a:ext cx="2574032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e\Desktop\юпид\ui-4fbb68c2705db4_2076518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31" y="2993613"/>
            <a:ext cx="3456384" cy="24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юпид\p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390775" cy="30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8280919" cy="590465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акции: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детского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транспортного травматизма, закрепление знаний воспитанников и их родителей о правилах дорожного движения.</a:t>
            </a:r>
            <a:r>
              <a:rPr lang="ru-RU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усвоения и закрепления знаний детей и их родителей навыков безопасного осознанного поведения на улицах города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 детей практические навыки адекватного поведения в различных ситуациях дорожного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движения;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родителей в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по формированию навыков безопасного поведения дошкольников в дорожных ситуациях;</a:t>
            </a:r>
          </a:p>
          <a:p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сознательного отношения к соблюдению правил дорожного движения.</a:t>
            </a:r>
          </a:p>
          <a:p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и развитие материально-технической базы для работы по данному направлению;</a:t>
            </a:r>
          </a:p>
          <a:p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системы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работы;</a:t>
            </a:r>
          </a:p>
          <a:p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налаживание систематического взаимодействия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ГИБДД.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me\Desktop\юпид\P103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4532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260648"/>
            <a:ext cx="6048671" cy="64807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 отряд проводил следующие акции: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«Блиц – опрос»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Вопросы: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Назовите основные сигналы светофора.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Кто является участником дорожного движения? (пешеход, водитель, пассажир)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Какие виды транспорта вы знаете? (автомобильный, водный, железнодорожный, воздушный)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Какие специальные машины вы знаете?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Кого перевозит автобус?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Где </a:t>
            </a:r>
            <a:r>
              <a:rPr lang="ru-RU" dirty="0">
                <a:solidFill>
                  <a:schemeClr val="tx1"/>
                </a:solidFill>
              </a:rPr>
              <a:t>нужно ждать автобус?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Как называют тех, кто едет в автобусе? (пассажиры) </a:t>
            </a:r>
          </a:p>
          <a:p>
            <a:endParaRPr lang="ru-RU" dirty="0"/>
          </a:p>
        </p:txBody>
      </p:sp>
      <p:pic>
        <p:nvPicPr>
          <p:cNvPr id="5122" name="Picture 2" descr="C:\Users\Home\Desktop\юпид\P1030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8057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2. Загадки по ПДД.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1412776"/>
            <a:ext cx="2880320" cy="5328590"/>
          </a:xfrm>
        </p:spPr>
        <p:txBody>
          <a:bodyPr>
            <a:normAutofit fontScale="92500"/>
          </a:bodyPr>
          <a:lstStyle/>
          <a:p>
            <a:r>
              <a:rPr lang="ru-RU" dirty="0"/>
              <a:t>Где ведут ступеньки вниз, Ты спускайся, не ленись. Знать обязан пешеход: тут (подземный переход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Какой свет нам говорит: «Проходите – путь открыт»! (зелёный) </a:t>
            </a:r>
          </a:p>
          <a:p>
            <a:r>
              <a:rPr lang="ru-RU" dirty="0"/>
              <a:t>Какой свет нам говорит: «Вы постойте – путь закрыт! » (красный) </a:t>
            </a:r>
          </a:p>
          <a:p>
            <a:endParaRPr lang="ru-RU" dirty="0"/>
          </a:p>
        </p:txBody>
      </p:sp>
      <p:pic>
        <p:nvPicPr>
          <p:cNvPr id="5" name="Picture 2" descr="C:\Users\Home\Desktop\юпид\P103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420860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ome\Desktop\юпид\P1030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1813" y="4001125"/>
            <a:ext cx="3384374" cy="22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Конкурс рисунков.</a:t>
            </a:r>
            <a:endParaRPr lang="ru-RU" dirty="0"/>
          </a:p>
        </p:txBody>
      </p:sp>
      <p:pic>
        <p:nvPicPr>
          <p:cNvPr id="7170" name="Picture 2" descr="C:\Users\Home\Desktop\юпид\P1030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8"/>
            <a:ext cx="5184576" cy="34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esktop\юпид\P1030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99" y="3284984"/>
            <a:ext cx="4995137" cy="333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7535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Ну а к самым маленьким мы приходили со сказочными </a:t>
            </a:r>
            <a:r>
              <a:rPr lang="ru-RU" dirty="0" smtClean="0"/>
              <a:t>героями которые обучали наших малышей ПДД.</a:t>
            </a:r>
            <a:endParaRPr lang="ru-RU" dirty="0"/>
          </a:p>
        </p:txBody>
      </p:sp>
      <p:pic>
        <p:nvPicPr>
          <p:cNvPr id="8194" name="Picture 2" descr="C:\Users\Home\Desktop\юпид\P103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0215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юпид\P103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88486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Desktop\юпид\P1030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12" y="3757519"/>
            <a:ext cx="3824188" cy="25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1"/>
            <a:ext cx="7408333" cy="244827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Были организованны  </a:t>
            </a:r>
            <a:r>
              <a:rPr lang="ru-RU" dirty="0">
                <a:solidFill>
                  <a:schemeClr val="tx1"/>
                </a:solidFill>
              </a:rPr>
              <a:t>занятия и беседы, </a:t>
            </a:r>
            <a:r>
              <a:rPr lang="ru-RU" dirty="0" smtClean="0">
                <a:solidFill>
                  <a:schemeClr val="tx1"/>
                </a:solidFill>
              </a:rPr>
              <a:t> исходя </a:t>
            </a:r>
            <a:r>
              <a:rPr lang="ru-RU" dirty="0">
                <a:solidFill>
                  <a:schemeClr val="tx1"/>
                </a:solidFill>
              </a:rPr>
              <a:t>из того, что в этом возрасте дети лучше воспринимают материал, преподнесенный в виде игры, экскурсии, соревнования, т. е. при активном участии самого ребенка. Подвижные, дидактические игры, моделирование дорожных ситуаций, путешествия в «Страну дорожной азбуки», загадки и задачки мультипликационных героев помогают детям научиться правильно вести себя в окружающей дорожной среде.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Home\Desktop\юпид\P1030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57" y="2335188"/>
            <a:ext cx="40596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юпид\P1030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74816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</TotalTime>
  <Words>582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Акции по пропаганде ПДД среди детей, их родителей.</vt:lpstr>
      <vt:lpstr>Презентация PowerPoint</vt:lpstr>
      <vt:lpstr>Презентация PowerPoint</vt:lpstr>
      <vt:lpstr>Презентация PowerPoint</vt:lpstr>
      <vt:lpstr>Презентация PowerPoint</vt:lpstr>
      <vt:lpstr>2. Загадки по ПДД.</vt:lpstr>
      <vt:lpstr>3. Конкурс рисунков.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Акции по пропаганде ПДД среди детей, их родителей.</dc:title>
  <dc:creator>Home</dc:creator>
  <cp:lastModifiedBy>Home</cp:lastModifiedBy>
  <cp:revision>19</cp:revision>
  <dcterms:created xsi:type="dcterms:W3CDTF">2016-02-19T13:00:50Z</dcterms:created>
  <dcterms:modified xsi:type="dcterms:W3CDTF">2016-02-19T14:31:57Z</dcterms:modified>
</cp:coreProperties>
</file>