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FF"/>
    <a:srgbClr val="4D4D4D"/>
    <a:srgbClr val="FFFF00"/>
    <a:srgbClr val="FF3300"/>
    <a:srgbClr val="000000"/>
    <a:srgbClr val="FFFF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028DC312-376D-4AD3-8228-16CED5D9F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92736B5-0FAC-45B6-AF0A-6B706DDD4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5141744-5234-40CE-9EF4-90A2E3467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1BB1F35-48AE-4567-B003-0FED01523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6CE6A0D-6973-4331-8720-2257DEF82F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24C2547-9EF9-4E7E-99DF-C804FEF4A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0A28-6DC6-44CF-960D-1D3C7C4E55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B1196-8992-439C-BF32-7BFB33080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F3E9A-1C82-457E-996F-E9C8F81B9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64DC5AC-5D41-4C6C-BC2F-78331526B5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5AFEB-9720-43CB-8D25-C3E8D3178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AE090-4BA4-4C49-8D0D-56493DC1A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0CD21-D512-42B8-9BAB-CA290719C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36129-3755-41B8-8171-21159D985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D179A-10FD-4FB9-ADA7-33C87AFAF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276CD20-64F5-49BB-9B4A-3078F6432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58E44723-5A27-48CD-9F03-D5E399937E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752600" y="6858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ru-RU" sz="5400" b="1">
                <a:solidFill>
                  <a:srgbClr val="FF3300"/>
                </a:solidFill>
                <a:latin typeface="Garamond" pitchFamily="18" charset="0"/>
              </a:rPr>
              <a:t>Дети-герои Великой Отечественной войны</a:t>
            </a: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75533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477000" y="6096000"/>
            <a:ext cx="1798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 i="1">
                <a:solidFill>
                  <a:srgbClr val="FF0000"/>
                </a:solidFill>
              </a:rPr>
              <a:t>МБДОУ № 254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431925"/>
          </a:xfrm>
        </p:spPr>
        <p:txBody>
          <a:bodyPr/>
          <a:lstStyle/>
          <a:p>
            <a:pPr eaLnBrk="1" hangingPunct="1"/>
            <a:r>
              <a:rPr lang="ru-RU" i="1" smtClean="0"/>
              <a:t>    </a:t>
            </a:r>
            <a:r>
              <a:rPr lang="ru-RU" b="1" i="1" u="sng" smtClean="0">
                <a:solidFill>
                  <a:srgbClr val="FFFFFF"/>
                </a:solidFill>
              </a:rPr>
              <a:t>Саша Бородулин</a:t>
            </a:r>
            <a:br>
              <a:rPr lang="ru-RU" b="1" i="1" u="sng" smtClean="0">
                <a:solidFill>
                  <a:srgbClr val="FFFFFF"/>
                </a:solidFill>
              </a:rPr>
            </a:br>
            <a:r>
              <a:rPr lang="ru-RU" sz="3200" i="1" smtClean="0">
                <a:solidFill>
                  <a:srgbClr val="FF3399"/>
                </a:solidFill>
              </a:rPr>
              <a:t>(8 марта 1926 г-7 июля 1942 г.)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524000"/>
            <a:ext cx="53340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i="1" smtClean="0">
                <a:solidFill>
                  <a:srgbClr val="FFFF00"/>
                </a:solidFill>
              </a:rPr>
              <a:t>Награжден орденом Красного Знамени и медалью «Партизан первой степени»</a:t>
            </a: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rgbClr val="FFFF00"/>
                </a:solidFill>
              </a:rPr>
              <a:t>  </a:t>
            </a:r>
            <a:r>
              <a:rPr lang="ru-RU" sz="2400" i="1" u="sng" smtClean="0">
                <a:solidFill>
                  <a:srgbClr val="FFFF00"/>
                </a:solidFill>
              </a:rPr>
              <a:t>Памятник:</a:t>
            </a:r>
          </a:p>
          <a:p>
            <a:pPr eaLnBrk="1" hangingPunct="1"/>
            <a:r>
              <a:rPr lang="ru-RU" sz="2400" i="1" smtClean="0">
                <a:solidFill>
                  <a:srgbClr val="FFFF00"/>
                </a:solidFill>
              </a:rPr>
              <a:t>   Мемориальная доска</a:t>
            </a:r>
          </a:p>
          <a:p>
            <a:pPr algn="ctr" eaLnBrk="1" hangingPunct="1">
              <a:buFontTx/>
              <a:buNone/>
            </a:pPr>
            <a:endParaRPr lang="ru-RU" sz="2400" i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ru-RU" sz="2000" i="1" smtClean="0">
              <a:solidFill>
                <a:srgbClr val="FFFF00"/>
              </a:solidFill>
            </a:endParaRPr>
          </a:p>
        </p:txBody>
      </p:sp>
      <p:pic>
        <p:nvPicPr>
          <p:cNvPr id="57348" name="Picture 4" descr="image117118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30788"/>
            <a:ext cx="35496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349" name="Picture 5" descr="img_7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4191000" cy="277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086600" cy="1371600"/>
          </a:xfrm>
        </p:spPr>
        <p:txBody>
          <a:bodyPr anchor="ctr"/>
          <a:lstStyle/>
          <a:p>
            <a:pPr eaLnBrk="1" hangingPunct="1"/>
            <a:r>
              <a:rPr lang="ru-RU" sz="4000" i="1" u="sng" smtClean="0">
                <a:solidFill>
                  <a:srgbClr val="FFFFFF"/>
                </a:solidFill>
              </a:rPr>
              <a:t> </a:t>
            </a:r>
            <a:r>
              <a:rPr lang="ru-RU" sz="4000" b="1" i="1" u="sng" smtClean="0">
                <a:solidFill>
                  <a:srgbClr val="FFFFFF"/>
                </a:solidFill>
              </a:rPr>
              <a:t>Казей Марат Иванович</a:t>
            </a:r>
            <a:r>
              <a:rPr lang="ru-RU" sz="4000" i="1" u="sng" smtClean="0">
                <a:solidFill>
                  <a:srgbClr val="FFFFFF"/>
                </a:solidFill>
              </a:rPr>
              <a:t/>
            </a:r>
            <a:br>
              <a:rPr lang="ru-RU" sz="4000" i="1" u="sng" smtClean="0">
                <a:solidFill>
                  <a:srgbClr val="FFFFFF"/>
                </a:solidFill>
              </a:rPr>
            </a:br>
            <a:r>
              <a:rPr lang="ru-RU" sz="4000" i="1" u="sng" smtClean="0">
                <a:solidFill>
                  <a:srgbClr val="FF3399"/>
                </a:solidFill>
              </a:rPr>
              <a:t>(29.10.1929 - 11.05.1944)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1371600"/>
            <a:ext cx="5257800" cy="297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>
                <a:solidFill>
                  <a:srgbClr val="FFFF00"/>
                </a:solidFill>
                <a:latin typeface="Times New Roman" panose="02020603050405020304" pitchFamily="18" charset="0"/>
              </a:rPr>
              <a:t>Награждён орденами Ленина, Отечественной войны 1-й степени, медалями «За отвагу» и «За боевые заслуги».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sng">
                <a:solidFill>
                  <a:srgbClr val="FFFF00"/>
                </a:solidFill>
                <a:latin typeface="Times New Roman" panose="02020603050405020304" pitchFamily="18" charset="0"/>
              </a:rPr>
              <a:t>Памятники: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Памятник в Минске;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Памятный знак в Дзержинске;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Бюст в селе Сновянка;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Надгробный памятник;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Бюст в Минске.</a:t>
            </a:r>
          </a:p>
        </p:txBody>
      </p:sp>
      <p:pic>
        <p:nvPicPr>
          <p:cNvPr id="4100" name="Picture 4" descr="Marat-Koz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403600" cy="455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IMG_0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3429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279525"/>
          </a:xfrm>
        </p:spPr>
        <p:txBody>
          <a:bodyPr anchor="ctr"/>
          <a:lstStyle/>
          <a:p>
            <a:pPr eaLnBrk="1" hangingPunct="1"/>
            <a:r>
              <a:rPr lang="ru-RU" sz="4000" b="1" i="1" u="sng" smtClean="0">
                <a:solidFill>
                  <a:srgbClr val="FFFFFF"/>
                </a:solidFill>
              </a:rPr>
              <a:t>Зинаида Мартыновна Портнова</a:t>
            </a:r>
            <a:r>
              <a:rPr lang="ru-RU" sz="4000" b="1" smtClean="0">
                <a:solidFill>
                  <a:srgbClr val="FFFFFF"/>
                </a:solidFill>
              </a:rPr>
              <a:t/>
            </a:r>
            <a:br>
              <a:rPr lang="ru-RU" sz="4000" b="1" smtClean="0">
                <a:solidFill>
                  <a:srgbClr val="FFFFFF"/>
                </a:solidFill>
              </a:rPr>
            </a:br>
            <a:r>
              <a:rPr lang="ru-RU" sz="3200" smtClean="0">
                <a:solidFill>
                  <a:srgbClr val="FF3399"/>
                </a:solidFill>
              </a:rPr>
              <a:t>(20 февраля 1926 г.-10 января 1944 г)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5257800" cy="3200400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FFFF00"/>
                </a:solidFill>
              </a:rPr>
              <a:t>Указом Президиума Верховного Совета СССР от 1 июля 1958 года Зинаиде Мартыновне Портновой было посмертно присвоено звание Героя Советского Союза с награждением орденом Ленина.</a:t>
            </a:r>
          </a:p>
          <a:p>
            <a:pPr eaLnBrk="1" hangingPunct="1"/>
            <a:r>
              <a:rPr lang="ru-RU" sz="2000" i="1" smtClean="0">
                <a:solidFill>
                  <a:srgbClr val="FFFF00"/>
                </a:solidFill>
              </a:rPr>
              <a:t>   </a:t>
            </a:r>
            <a:r>
              <a:rPr lang="ru-RU" sz="2000" i="1" u="sng" smtClean="0">
                <a:solidFill>
                  <a:srgbClr val="FFFF00"/>
                </a:solidFill>
              </a:rPr>
              <a:t>Памятники:</a:t>
            </a:r>
            <a:r>
              <a:rPr lang="ru-RU" sz="2000" i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sz="2000" i="1" smtClean="0">
                <a:solidFill>
                  <a:srgbClr val="FFFF00"/>
                </a:solidFill>
              </a:rPr>
              <a:t>Памятник в с. Ягодное</a:t>
            </a:r>
          </a:p>
        </p:txBody>
      </p:sp>
      <p:pic>
        <p:nvPicPr>
          <p:cNvPr id="5126" name="Picture 6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57916"/>
            <a:ext cx="374808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0_82158_c94edde5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133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0_ae8d6_d9c688c3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191000"/>
            <a:ext cx="2590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4319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chemeClr val="bg1"/>
                </a:solidFill>
              </a:rPr>
              <a:t>Котик Валентин Александрович</a:t>
            </a:r>
            <a:r>
              <a:rPr lang="ru-RU" sz="4000" smtClean="0">
                <a:solidFill>
                  <a:schemeClr val="bg1"/>
                </a:solidFill>
              </a:rPr>
              <a:t>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/>
              <a:t>   </a:t>
            </a:r>
            <a:r>
              <a:rPr lang="ru-RU" sz="4000" smtClean="0">
                <a:solidFill>
                  <a:srgbClr val="FF3399"/>
                </a:solidFill>
              </a:rPr>
              <a:t>(11.02.1930 - 17.02.1944)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295400"/>
            <a:ext cx="5791200" cy="3048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i="1">
                <a:solidFill>
                  <a:srgbClr val="FFFF00"/>
                </a:solidFill>
              </a:rPr>
              <a:t>Награждён орденом Ленина, орденом Отечественной войны 1-й степени, медалью "Партизан Великой Отечественной войны" 2-й степени.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i="1">
                <a:solidFill>
                  <a:srgbClr val="FFFF00"/>
                </a:solidFill>
              </a:rPr>
              <a:t>                </a:t>
            </a:r>
            <a:r>
              <a:rPr lang="ru-RU" sz="2400" i="1" u="sng">
                <a:solidFill>
                  <a:srgbClr val="FFFF00"/>
                </a:solidFill>
              </a:rPr>
              <a:t>Памятники:</a:t>
            </a:r>
            <a:r>
              <a:rPr lang="ru-RU" sz="2000" i="1">
                <a:solidFill>
                  <a:srgbClr val="FFFF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i="1">
                <a:solidFill>
                  <a:srgbClr val="FFFF00"/>
                </a:solidFill>
              </a:rPr>
              <a:t>бюст в селе Сновянка;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i="1">
                <a:solidFill>
                  <a:srgbClr val="FFFF00"/>
                </a:solidFill>
              </a:rPr>
              <a:t>мемориальная доска в г. Екатеринбург;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i="1">
                <a:solidFill>
                  <a:srgbClr val="FFFF00"/>
                </a:solidFill>
              </a:rPr>
              <a:t>бюст в Симферополе.</a:t>
            </a:r>
          </a:p>
        </p:txBody>
      </p:sp>
      <p:pic>
        <p:nvPicPr>
          <p:cNvPr id="53252" name="Picture 4" descr="img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048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3253" name="Picture 5" descr="1427041733-822262-8833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3400"/>
            <a:ext cx="2209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3254" name="Picture 6" descr="post-1944-11919358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3557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chemeClr val="bg1"/>
                </a:solidFill>
              </a:rPr>
              <a:t>Леонид Александрович Голиков</a:t>
            </a:r>
            <a:r>
              <a:rPr lang="ru-RU" sz="4000" i="1" u="sng" smtClean="0"/>
              <a:t/>
            </a:r>
            <a:br>
              <a:rPr lang="ru-RU" sz="4000" i="1" u="sng" smtClean="0"/>
            </a:br>
            <a:r>
              <a:rPr lang="ru-RU" sz="3200" i="1" smtClean="0">
                <a:solidFill>
                  <a:srgbClr val="FF3399"/>
                </a:solidFill>
              </a:rPr>
              <a:t>(17 июня 1926 г-24 января 1943 г.</a:t>
            </a:r>
            <a:r>
              <a:rPr lang="ru-RU" sz="3200" smtClean="0">
                <a:solidFill>
                  <a:srgbClr val="FF3399"/>
                </a:solidFill>
              </a:rPr>
              <a:t> 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6172200" cy="2895600"/>
          </a:xfrm>
        </p:spPr>
        <p:txBody>
          <a:bodyPr rtlCol="0">
            <a:normAutofit fontScale="92500" lnSpcReduction="10000"/>
          </a:bodyPr>
          <a:lstStyle/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>
                <a:solidFill>
                  <a:srgbClr val="FFFF00"/>
                </a:solidFill>
              </a:rPr>
              <a:t>Награждён орденами Ленина (2.04.1944; посмертно), Красного Знамени и медалью "За отвагу".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>
                <a:solidFill>
                  <a:srgbClr val="FFFF00"/>
                </a:solidFill>
              </a:rPr>
              <a:t>                          </a:t>
            </a:r>
            <a:r>
              <a:rPr lang="ru-RU" i="1" u="sng">
                <a:solidFill>
                  <a:srgbClr val="FFFF00"/>
                </a:solidFill>
              </a:rPr>
              <a:t>Памятники: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 Надгробный памятник;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 Памятник в Великом Новгороде; 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 Аннотационная доска в Санкт-Петербурге; 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 Бюст в Москве; </a:t>
            </a:r>
          </a:p>
          <a:p>
            <a:pPr marL="88900" indent="1016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 Бюст в Симферополе.</a:t>
            </a:r>
          </a:p>
        </p:txBody>
      </p:sp>
      <p:pic>
        <p:nvPicPr>
          <p:cNvPr id="54276" name="Picture 4" descr="Lenia-Golik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48901"/>
            <a:ext cx="303053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4277" name="Picture 5" descr="Lenya-Goli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9" y="4343399"/>
            <a:ext cx="2743200" cy="24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4278" name="Picture 6" descr="DSC036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343399"/>
            <a:ext cx="2667000" cy="24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pPr eaLnBrk="1" hangingPunct="1"/>
            <a:r>
              <a:rPr lang="ru-RU" i="1" u="sng" smtClean="0">
                <a:solidFill>
                  <a:schemeClr val="bg1"/>
                </a:solidFill>
              </a:rPr>
              <a:t>Аркадий Николаевич Каманин</a:t>
            </a:r>
            <a:br>
              <a:rPr lang="ru-RU" i="1" u="sng" smtClean="0">
                <a:solidFill>
                  <a:schemeClr val="bg1"/>
                </a:solidFill>
              </a:rPr>
            </a:br>
            <a:r>
              <a:rPr lang="ru-RU" i="1" u="sng" smtClean="0"/>
              <a:t> </a:t>
            </a:r>
            <a:r>
              <a:rPr lang="ru-RU" i="1" u="sng" smtClean="0">
                <a:solidFill>
                  <a:srgbClr val="FF3399"/>
                </a:solidFill>
              </a:rPr>
              <a:t>(2 ноября 1928 г.-13 апреля 1947</a:t>
            </a:r>
            <a:r>
              <a:rPr lang="ru-RU" smtClean="0">
                <a:solidFill>
                  <a:srgbClr val="FF3399"/>
                </a:solidFill>
              </a:rPr>
              <a:t> 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447800"/>
            <a:ext cx="4724400" cy="2590800"/>
          </a:xfrm>
        </p:spPr>
        <p:txBody>
          <a:bodyPr/>
          <a:lstStyle/>
          <a:p>
            <a:pPr marL="88900" indent="177800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rgbClr val="FFFF00"/>
                </a:solidFill>
              </a:rPr>
              <a:t>Награждён орденом Красного Знамени, двумя орденами Красной Звезды, медалями «За взятие Вены», «За взятие Будапешта», «За победу над Германией в Великой Отечественной войне 1941—1945 гг.». </a:t>
            </a:r>
          </a:p>
          <a:p>
            <a:pPr marL="88900" indent="177800"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solidFill>
                  <a:srgbClr val="FFFF00"/>
                </a:solidFill>
              </a:rPr>
              <a:t>         </a:t>
            </a:r>
            <a:endParaRPr lang="ru-RU" i="1" u="sng" smtClean="0">
              <a:solidFill>
                <a:srgbClr val="FFFF00"/>
              </a:solidFill>
            </a:endParaRPr>
          </a:p>
        </p:txBody>
      </p:sp>
      <p:pic>
        <p:nvPicPr>
          <p:cNvPr id="56324" name="Picture 4" descr="im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733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6" name="Picture 6" descr="143731_html_m3eb9d4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74942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7" name="Picture 7" descr="f1bc736bb8_200cr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18669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431925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  <a:r>
              <a:rPr lang="ru-RU" b="1" i="1" u="sng" smtClean="0">
                <a:solidFill>
                  <a:schemeClr val="bg1"/>
                </a:solidFill>
              </a:rPr>
              <a:t>Юта Бондаровская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>
                <a:solidFill>
                  <a:srgbClr val="FF3399"/>
                </a:solidFill>
              </a:rPr>
              <a:t>(6 января 1928 г.-28 февраля 1944 г.)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105400" cy="2819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00"/>
                </a:solidFill>
              </a:rPr>
              <a:t>Награждена орденом Отечественной войны I степени и медалью "Партизану Отечественной войны" I степени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i="1" smtClean="0">
                <a:solidFill>
                  <a:srgbClr val="FFFF00"/>
                </a:solidFill>
              </a:rPr>
              <a:t>              </a:t>
            </a:r>
            <a:r>
              <a:rPr lang="ru-RU" sz="2400" i="1" u="sng" smtClean="0">
                <a:solidFill>
                  <a:srgbClr val="FFFF00"/>
                </a:solidFill>
              </a:rPr>
              <a:t>Памятники: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FFFF00"/>
                </a:solidFill>
              </a:rPr>
              <a:t>  мемориальная доска на станции Новый Петергоф»;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FFFF00"/>
                </a:solidFill>
              </a:rPr>
              <a:t>  улица названа именем Юты Бондаровской (1929-1944)».</a:t>
            </a:r>
          </a:p>
        </p:txBody>
      </p:sp>
      <p:pic>
        <p:nvPicPr>
          <p:cNvPr id="55300" name="Picture 4" descr="6-119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0677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5301" name="Picture 5" descr="Юта_Бондаровская_мемориальная_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724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77200" cy="1676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   </a:t>
            </a:r>
            <a:r>
              <a:rPr lang="ru-RU" sz="4000" b="1" i="1" u="sng" smtClean="0">
                <a:solidFill>
                  <a:schemeClr val="bg1"/>
                </a:solidFill>
              </a:rPr>
              <a:t>Галя Комлева</a:t>
            </a:r>
            <a:br>
              <a:rPr lang="ru-RU" sz="4000" b="1" i="1" u="sng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rgbClr val="FF3399"/>
                </a:solidFill>
              </a:rPr>
              <a:t>(1929 г.-20 февраля 1943 г.)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783013" y="1684338"/>
            <a:ext cx="4903787" cy="1592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        </a:t>
            </a:r>
            <a:r>
              <a:rPr lang="ru-RU" i="1" smtClean="0">
                <a:solidFill>
                  <a:srgbClr val="FFFF00"/>
                </a:solidFill>
              </a:rPr>
              <a:t>Награждена орденом Отечественной войны I степени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i="1" smtClean="0">
              <a:solidFill>
                <a:srgbClr val="FFFF00"/>
              </a:solidFill>
            </a:endParaRPr>
          </a:p>
        </p:txBody>
      </p:sp>
      <p:pic>
        <p:nvPicPr>
          <p:cNvPr id="59396" name="Picture 4" descr="5616093-2b14f53955ff8b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14325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9397" name="Picture 5" descr="orden_otechestvennoy_voyny_1_stepe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431925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rgbClr val="FFFFFF"/>
                </a:solidFill>
              </a:rPr>
              <a:t>Лариса Дорофеевна Михеенко</a:t>
            </a:r>
            <a:r>
              <a:rPr lang="ru-RU" sz="4000" i="1" u="sng" smtClean="0"/>
              <a:t/>
            </a:r>
            <a:br>
              <a:rPr lang="ru-RU" sz="4000" i="1" u="sng" smtClean="0"/>
            </a:br>
            <a:r>
              <a:rPr lang="ru-RU" sz="4000" i="1" smtClean="0">
                <a:solidFill>
                  <a:srgbClr val="FF3399"/>
                </a:solidFill>
              </a:rPr>
              <a:t>(</a:t>
            </a:r>
            <a:r>
              <a:rPr lang="ru-RU" i="1" smtClean="0">
                <a:solidFill>
                  <a:srgbClr val="FF3399"/>
                </a:solidFill>
              </a:rPr>
              <a:t>1928г.-4 ноября 1943 г)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638800" cy="3352800"/>
          </a:xfrm>
        </p:spPr>
        <p:txBody>
          <a:bodyPr rtlCol="0">
            <a:normAutofit lnSpcReduction="10000"/>
          </a:bodyPr>
          <a:lstStyle/>
          <a:p>
            <a:pPr marL="88900" indent="1905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>
                <a:solidFill>
                  <a:srgbClr val="FFFF00"/>
                </a:solidFill>
              </a:rPr>
              <a:t>Награждена орденом Отечественной войны I степени и медалью «Партизану Отечественной войны» I степени.</a:t>
            </a:r>
          </a:p>
          <a:p>
            <a:pPr marL="88900" indent="1905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i="1">
                <a:solidFill>
                  <a:srgbClr val="FFFF00"/>
                </a:solidFill>
              </a:rPr>
              <a:t>                 </a:t>
            </a:r>
            <a:r>
              <a:rPr lang="ru-RU" i="1" u="sng">
                <a:solidFill>
                  <a:srgbClr val="FFFF00"/>
                </a:solidFill>
              </a:rPr>
              <a:t>Памятники:</a:t>
            </a:r>
          </a:p>
          <a:p>
            <a:pPr marL="88900" indent="1905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памятник (г.Хотьково Московской области);</a:t>
            </a:r>
          </a:p>
          <a:p>
            <a:pPr marL="88900" indent="1905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i="1">
                <a:solidFill>
                  <a:srgbClr val="FFFF00"/>
                </a:solidFill>
              </a:rPr>
              <a:t>памятная доска (Санкт-Петербург) с надписью: «Здесь училась героическая партизанка Лариса Михеенко».</a:t>
            </a:r>
            <a:r>
              <a:rPr lang="ru-RU" sz="2800" i="1">
                <a:solidFill>
                  <a:srgbClr val="FFFF00"/>
                </a:solidFill>
              </a:rPr>
              <a:t> </a:t>
            </a:r>
          </a:p>
          <a:p>
            <a:pPr marL="88900" indent="1905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58372" name="Picture 4" descr="5615250-a55ba1612ad56f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075" y="1096939"/>
            <a:ext cx="33528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373" name="Picture 5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667000" cy="220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374" name="Picture 6" descr="1428286081_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451" y="4656162"/>
            <a:ext cx="259534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7338905</TotalTime>
  <Words>337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Wingdings 3</vt:lpstr>
      <vt:lpstr>Calibri</vt:lpstr>
      <vt:lpstr>Garamond</vt:lpstr>
      <vt:lpstr>Times New Roman</vt:lpstr>
      <vt:lpstr>Легкий дым</vt:lpstr>
      <vt:lpstr>Слайд 1</vt:lpstr>
      <vt:lpstr> Казей Марат Иванович (29.10.1929 - 11.05.1944)</vt:lpstr>
      <vt:lpstr>Зинаида Мартыновна Портнова (20 февраля 1926 г.-10 января 1944 г)</vt:lpstr>
      <vt:lpstr>Котик Валентин Александрович     (11.02.1930 - 17.02.1944)</vt:lpstr>
      <vt:lpstr>Леонид Александрович Голиков (17 июня 1926 г-24 января 1943 г. )</vt:lpstr>
      <vt:lpstr>Аркадий Николаевич Каманин  (2 ноября 1928 г.-13 апреля 1947 )</vt:lpstr>
      <vt:lpstr>   Юта Бондаровская (6 января 1928 г.-28 февраля 1944 г.)</vt:lpstr>
      <vt:lpstr>   Галя Комлева (1929 г.-20 февраля 1943 г.)</vt:lpstr>
      <vt:lpstr>Лариса Дорофеевна Михеенко (1928г.-4 ноября 1943 г)</vt:lpstr>
      <vt:lpstr>    Саша Бородулин (8 марта 1926 г-7 июля 1942 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Лианочка</dc:creator>
  <cp:lastModifiedBy>Лианочка</cp:lastModifiedBy>
  <cp:revision>7</cp:revision>
  <cp:lastPrinted>1601-01-01T00:00:00Z</cp:lastPrinted>
  <dcterms:created xsi:type="dcterms:W3CDTF">1601-01-01T00:00:00Z</dcterms:created>
  <dcterms:modified xsi:type="dcterms:W3CDTF">2016-05-04T11:37:44Z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