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CA45-03B8-47C4-A293-C1136F7FD8CF}" type="datetimeFigureOut">
              <a:rPr lang="ru-RU" smtClean="0"/>
              <a:pPr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DCDD-EAB5-4780-A0AA-8742B5769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C1433A-2D69-3207-E615-8ED191E7B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685800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350"/>
              </a:lnSpc>
              <a:spcAft>
                <a:spcPts val="800"/>
              </a:spcAft>
            </a:pPr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Ростова</a:t>
            </a:r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-на-Дону «Детский сад №254»</a:t>
            </a: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344033 г. </a:t>
            </a:r>
            <a:r>
              <a:rPr lang="ru-RU" sz="2000" dirty="0" err="1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на- Дону, ул. Магнитогорская 7/1, тел./факс 242-01-72</a:t>
            </a: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00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	</a:t>
            </a:r>
            <a:b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«Занимательная  математика для дошкольников»</a:t>
            </a:r>
            <a:br>
              <a:rPr lang="ru-RU" sz="27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200" dirty="0">
                <a:solidFill>
                  <a:schemeClr val="tx1"/>
                </a:solidFill>
              </a:rPr>
              <a:t>Подготовила: Малина Н.А</a:t>
            </a:r>
            <a:r>
              <a:rPr lang="ru-RU" sz="2200" dirty="0"/>
              <a:t>.</a:t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B8AB6-853D-8B55-4959-1DC93651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1326"/>
            <a:ext cx="9144000" cy="250256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								</a:t>
            </a:r>
          </a:p>
          <a:p>
            <a:r>
              <a:rPr lang="ru-RU" dirty="0"/>
              <a:t>		</a:t>
            </a:r>
          </a:p>
          <a:p>
            <a:endParaRPr lang="ru-RU" dirty="0"/>
          </a:p>
          <a:p>
            <a:r>
              <a:rPr lang="ru-RU" dirty="0"/>
              <a:t>   </a:t>
            </a:r>
          </a:p>
          <a:p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67968498"/>
      </p:ext>
    </p:extLst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E198-C40B-6E0D-D38F-D8B6FB37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3B65C8-20BB-32D0-DAA4-ECC300378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768" y="220308"/>
            <a:ext cx="11165306" cy="5956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769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BA1FA-C977-D13E-3FED-E5948312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4B4E1C-4137-CBDB-507C-168760F7F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2265"/>
            <a:ext cx="11020926" cy="5954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98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1C98-B84F-EBAC-50A7-A5C5F8C4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2C7B46-CADE-8ABA-3EEC-C1E9646CB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4" y="179891"/>
            <a:ext cx="10876548" cy="5997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713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59740-AB34-1215-4E13-E1E320B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1E0472-A92D-1E74-75A7-E316BB933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643" y="263685"/>
            <a:ext cx="10876546" cy="5913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67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987D4-3D6A-38F3-0EDD-33E4A02C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FBB336-131F-859E-F26B-C39FC31D0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895" y="276923"/>
            <a:ext cx="10796337" cy="5870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611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8B24-9537-DC25-EF9F-A793757F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18230C-CEB3-DAD3-0A28-1EE87015C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895" y="267663"/>
            <a:ext cx="10780294" cy="590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168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2D43E-6268-184A-A6FC-4219F959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D3F5BC-462A-541B-C3D7-5C02C9922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853" y="224589"/>
            <a:ext cx="10876547" cy="5952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796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2281E-AEBB-67C9-0977-6EBBA0E4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B5C65B-A850-EEF5-6D78-2A672CAA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474" y="208547"/>
            <a:ext cx="10908631" cy="5952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47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FA4C1-44A6-2C2B-CCCA-7B66EF85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F4F435-9360-C0FE-CE4A-A9DDB76F9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4" y="192506"/>
            <a:ext cx="10908632" cy="5984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75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B4BA9-1C28-8D85-07D6-5BA88BF9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AF1A65-C749-688E-F2C3-995B4BD3F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811" y="305152"/>
            <a:ext cx="10812378" cy="5871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746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C027E-3074-0994-6C27-150B4F8A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593E8F-E98B-8F5C-783C-E7916AE87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707" y="361802"/>
            <a:ext cx="10696074" cy="6134395"/>
          </a:xfrm>
          <a:prstGeom prst="snip2DiagRect">
            <a:avLst>
              <a:gd name="adj1" fmla="val 0"/>
              <a:gd name="adj2" fmla="val 1797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1232894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945AF-458F-1E3F-7468-14DA2F54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1E5920-E54D-6049-368E-B1FDA7396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768" y="169634"/>
            <a:ext cx="10844464" cy="5910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603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C147C-1D3A-203D-0B05-26113764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3FB9BF-95AB-91B5-6B5C-05C34D3B6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7305" y="190401"/>
            <a:ext cx="11020927" cy="5986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637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59A72-3C16-C3CE-1F2B-8D5236C1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B4A77E-134D-3485-DEFE-347982007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4" y="208548"/>
            <a:ext cx="10712116" cy="5968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660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C4C2D4-7B59-73BE-975A-69F688305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53" y="1630116"/>
            <a:ext cx="2760495" cy="412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B953C2-DB02-0E83-1B91-1CC0EB2B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33" y="315927"/>
            <a:ext cx="2004164" cy="463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EB6CB-36FA-3A0D-0EF6-304348632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04" y="1952802"/>
            <a:ext cx="3115600" cy="463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B72CD7-79F9-2791-CB61-0764B453C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0" y="62160"/>
            <a:ext cx="3087040" cy="463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92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53868-FA26-FE65-B8D0-1522D5B5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2C5D5-E740-6DF0-7B45-9AF99284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3" y="282103"/>
            <a:ext cx="2379059" cy="44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9CB21-EF04-F1DF-B1E2-C7FBB7737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60" y="282103"/>
            <a:ext cx="4800706" cy="306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D77623-34C0-1632-D24B-90A4D4569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60" y="3511698"/>
            <a:ext cx="4101160" cy="300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04901E-B5E8-D19E-3040-31A8FF252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4" y="3328145"/>
            <a:ext cx="4307899" cy="324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08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4E33-9C68-F137-911E-CB4DA083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F19AA7-36E0-EF00-B287-B3DFE656B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3490"/>
            <a:ext cx="10876547" cy="5832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298310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F3432-2E1E-F7C4-B37E-0065BF0C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24835D-C6A3-7442-74F7-D00557267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0632"/>
            <a:ext cx="10892589" cy="5934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92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7B7D2-13D4-8F1D-355A-86841C48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19A4C8-27C7-032D-8ADE-D9D02174B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4" y="224092"/>
            <a:ext cx="10924674" cy="5874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99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8C011-888F-362C-5C6B-797B5CEE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3E7366-4C4E-DED1-37FE-F70F39E72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854" y="192505"/>
            <a:ext cx="10860504" cy="5984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626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08C03-1CB2-6774-36B8-60EE456D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9B9CFD-DA89-703F-E83C-5023EC802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368" y="147225"/>
            <a:ext cx="11149263" cy="6125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363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72616-4471-E9E8-5778-F9AE1F6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F3C4F5-0A8B-39F0-BEB4-0C1D26B2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4" y="187523"/>
            <a:ext cx="10860505" cy="5989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1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C1BF5-8765-D10C-FECD-50E4A5DE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E29DC5-2271-9018-4D76-4336C8FAE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683" y="185204"/>
            <a:ext cx="10860505" cy="5991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2330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106</Words>
  <Application>Microsoft Office PowerPoint</Application>
  <PresentationFormat>Широкоэкранный</PresentationFormat>
  <Paragraphs>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Ростова -на-Дону «Детский сад №254»  344033 г. Ростов - на- Дону, ул. Магнитогорская 7/1, тел./факс 242-01-72                   Тема   «Занимательная  математика для дошкольников»                    Подготовила: Малина Н.А.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Ростова -на-Дону «Детский сад №254»  344033 г. Ростов - на- Дону, ул. Магнитогорская 7/1, тел./факс 242-01-72                   Тема   «Занимательная  математика для дошкольников»                    Подготовила: Малина Н.А.</dc:title>
  <dc:creator>malinka1987.99@gmail.com</dc:creator>
  <cp:lastModifiedBy>1</cp:lastModifiedBy>
  <cp:revision>5</cp:revision>
  <dcterms:created xsi:type="dcterms:W3CDTF">2024-11-30T10:13:05Z</dcterms:created>
  <dcterms:modified xsi:type="dcterms:W3CDTF">2025-12-29T12:41:17Z</dcterms:modified>
</cp:coreProperties>
</file>