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23.04.2015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23.04.2015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23.04.2015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23.04.2015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23.04.2015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23.04.2015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23.04.2015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23.04.2015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23.04.2015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23.04.2015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23.04.2015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ctr"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342900" lvl="0" indent="-342900" algn="l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5603" y="-9805"/>
            <a:ext cx="9158007" cy="6843992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313764" y="2455489"/>
            <a:ext cx="8258285" cy="10552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6600" b="1" spc="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Армия России</a:t>
            </a:r>
            <a:endParaRPr sz="6600" b="1" cap="none" spc="5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4515971" y="5509092"/>
            <a:ext cx="4003298" cy="4635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24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Воспитатель: Архипцева В.В.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701050" y="186297"/>
            <a:ext cx="7696980" cy="13388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6200" marR="76200" indent="-76200" algn="ctr">
              <a:spcBef>
                <a:spcPts val="600"/>
              </a:spcBef>
              <a:spcAft>
                <a:spcPts val="600"/>
              </a:spcAft>
            </a:pPr>
            <a:r>
              <a:rPr sz="1800" b="0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   </a:t>
            </a:r>
            <a:r>
              <a:rPr lang="ru-RU"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м</a:t>
            </a: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униципальное</a:t>
            </a:r>
            <a:r>
              <a:rPr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 </a:t>
            </a: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бюджетное</a:t>
            </a:r>
            <a:r>
              <a:rPr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 </a:t>
            </a: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дошкольное</a:t>
            </a:r>
            <a:r>
              <a:rPr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 </a:t>
            </a: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образовательное</a:t>
            </a:r>
            <a:r>
              <a:rPr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 </a:t>
            </a: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учреждение</a:t>
            </a:r>
            <a:endParaRPr sz="1800" b="1" i="0" spc="0" dirty="0">
              <a:solidFill>
                <a:srgbClr val="34343C"/>
              </a:solidFill>
              <a:highlight>
                <a:srgbClr val="FFFFFF"/>
              </a:highlight>
              <a:latin typeface="YS Text"/>
              <a:ea typeface="YS Text"/>
              <a:cs typeface="YS Text"/>
            </a:endParaRPr>
          </a:p>
          <a:p>
            <a:pPr marL="76200" marR="76200" indent="-76200" algn="ctr">
              <a:spcBef>
                <a:spcPts val="600"/>
              </a:spcBef>
              <a:spcAft>
                <a:spcPts val="600"/>
              </a:spcAft>
            </a:pP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города</a:t>
            </a:r>
            <a:r>
              <a:rPr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 Ростова-</a:t>
            </a: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на</a:t>
            </a:r>
            <a:r>
              <a:rPr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-</a:t>
            </a: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Дону</a:t>
            </a:r>
            <a:r>
              <a:rPr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 «</a:t>
            </a: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Детский</a:t>
            </a:r>
            <a:r>
              <a:rPr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 </a:t>
            </a: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сад</a:t>
            </a:r>
            <a:r>
              <a:rPr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 № 254»</a:t>
            </a:r>
            <a:endParaRPr sz="1800" b="0" i="0" spc="0" dirty="0">
              <a:solidFill>
                <a:srgbClr val="34343C"/>
              </a:solidFill>
              <a:highlight>
                <a:srgbClr val="FFFFFF"/>
              </a:highlight>
              <a:latin typeface="YS Text"/>
              <a:ea typeface="YS Text"/>
              <a:cs typeface="YS Text"/>
            </a:endParaRPr>
          </a:p>
          <a:p>
            <a:pPr marL="0" indent="0" algn="ctr"/>
            <a:r>
              <a:rPr sz="3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5603" y="4202"/>
            <a:ext cx="9172014" cy="6900021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425823" y="396408"/>
            <a:ext cx="4048124" cy="3011580"/>
          </a:xfrm>
          <a:prstGeom prst="rect">
            <a:avLst/>
          </a:prstGeom>
          <a:blipFill>
            <a:blip r:embed="rId3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4992221" y="354386"/>
            <a:ext cx="3795992" cy="3050241"/>
          </a:xfrm>
          <a:prstGeom prst="rect">
            <a:avLst/>
          </a:prstGeom>
          <a:blipFill>
            <a:blip r:embed="rId4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2877110" y="3758173"/>
            <a:ext cx="3880036" cy="2885514"/>
          </a:xfrm>
          <a:prstGeom prst="rect">
            <a:avLst/>
          </a:prstGeom>
          <a:blipFill>
            <a:blip r:embed="rId5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0" y="14007"/>
            <a:ext cx="9144000" cy="6872007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br>
              <a:rPr b="1" spc="50">
                <a:solidFill>
                  <a:srgbClr val="C02622"/>
                </a:solidFill>
              </a:rPr>
            </a:br>
            <a:endParaRPr b="1" spc="50">
              <a:solidFill>
                <a:srgbClr val="C02622"/>
              </a:solidFill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428595" y="0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5400" b="1" spc="5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Военно-воздушные силы</a:t>
            </a:r>
            <a:r>
              <a:rPr sz="5400" b="1" cap="none" spc="5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:</a:t>
            </a:r>
          </a:p>
        </p:txBody>
      </p:sp>
      <p:pic>
        <p:nvPicPr>
          <p:cNvPr id="131" name="Picture 131"/>
          <p:cNvPicPr/>
          <p:nvPr/>
        </p:nvPicPr>
        <p:blipFill>
          <a:blip r:embed="rId3"/>
          <a:stretch/>
        </p:blipFill>
        <p:spPr>
          <a:xfrm>
            <a:off x="928662" y="1357298"/>
            <a:ext cx="7358113" cy="52175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0" y="0"/>
            <a:ext cx="9172014" cy="6886014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981019" y="0"/>
            <a:ext cx="7181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5400" b="1" spc="5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Военно-морской флот:</a:t>
            </a:r>
            <a:endParaRPr sz="5400" b="1" cap="none" spc="5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6" name="Picture 136"/>
          <p:cNvPicPr/>
          <p:nvPr/>
        </p:nvPicPr>
        <p:blipFill>
          <a:blip r:embed="rId3"/>
          <a:stretch/>
        </p:blipFill>
        <p:spPr>
          <a:xfrm>
            <a:off x="357158" y="1500174"/>
            <a:ext cx="8440996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0" y="14007"/>
            <a:ext cx="9172014" cy="6843992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34960" y="0"/>
            <a:ext cx="90740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5400" b="1" spc="5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Воздушно-десантные войска</a:t>
            </a:r>
            <a:endParaRPr sz="5400" b="1" cap="none" spc="5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1" name="Picture 141"/>
          <p:cNvPicPr/>
          <p:nvPr/>
        </p:nvPicPr>
        <p:blipFill>
          <a:blip r:embed="rId3"/>
          <a:stretch/>
        </p:blipFill>
        <p:spPr>
          <a:xfrm>
            <a:off x="714348" y="1142984"/>
            <a:ext cx="7715271" cy="55185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0" y="0"/>
            <a:ext cx="9144000" cy="6872007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324637" y="0"/>
            <a:ext cx="6494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5400" b="1" spc="5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Космические войска</a:t>
            </a:r>
            <a:endParaRPr sz="5400" b="1" cap="none" spc="5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6" name="Picture 146"/>
          <p:cNvPicPr/>
          <p:nvPr/>
        </p:nvPicPr>
        <p:blipFill>
          <a:blip r:embed="rId3"/>
          <a:stretch/>
        </p:blipFill>
        <p:spPr>
          <a:xfrm>
            <a:off x="642910" y="1055291"/>
            <a:ext cx="7715304" cy="55165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-14006" y="-28014"/>
            <a:ext cx="9200029" cy="6928036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0" y="-14290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5400" b="1" spc="5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Назовите, военнослужащего какого рода войск вы видите (Кто это?):</a:t>
            </a:r>
            <a:endParaRPr sz="5400" b="1" cap="none" spc="5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1" name="Picture 151"/>
          <p:cNvPicPr/>
          <p:nvPr/>
        </p:nvPicPr>
        <p:blipFill>
          <a:blip r:embed="rId3"/>
          <a:stretch/>
        </p:blipFill>
        <p:spPr>
          <a:xfrm>
            <a:off x="928662" y="2500306"/>
            <a:ext cx="2857520" cy="4146551"/>
          </a:xfrm>
          <a:prstGeom prst="rect">
            <a:avLst/>
          </a:prstGeom>
          <a:ln w="88900">
            <a:solidFill>
              <a:srgbClr val="000000"/>
            </a:solidFill>
            <a:prstDash val="solid"/>
          </a:ln>
        </p:spPr>
      </p:pic>
      <p:pic>
        <p:nvPicPr>
          <p:cNvPr id="153" name="Picture 153"/>
          <p:cNvPicPr/>
          <p:nvPr/>
        </p:nvPicPr>
        <p:blipFill>
          <a:blip r:embed="rId4"/>
          <a:stretch/>
        </p:blipFill>
        <p:spPr>
          <a:xfrm>
            <a:off x="5572132" y="2500306"/>
            <a:ext cx="2857520" cy="4170294"/>
          </a:xfrm>
          <a:prstGeom prst="rect">
            <a:avLst/>
          </a:prstGeom>
          <a:ln w="88900">
            <a:solidFill>
              <a:srgbClr val="000000"/>
            </a:solidFill>
            <a:prstDash val="solid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-14006" y="14007"/>
            <a:ext cx="9200029" cy="6886014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7" name="Picture 157"/>
          <p:cNvPicPr/>
          <p:nvPr/>
        </p:nvPicPr>
        <p:blipFill>
          <a:blip r:embed="rId3"/>
          <a:stretch/>
        </p:blipFill>
        <p:spPr>
          <a:xfrm>
            <a:off x="928662" y="1357298"/>
            <a:ext cx="3071834" cy="4643470"/>
          </a:xfrm>
          <a:prstGeom prst="rect">
            <a:avLst/>
          </a:prstGeom>
          <a:ln w="88900">
            <a:solidFill>
              <a:srgbClr val="000000"/>
            </a:solidFill>
            <a:prstDash val="solid"/>
          </a:ln>
        </p:spPr>
      </p:pic>
      <p:pic>
        <p:nvPicPr>
          <p:cNvPr id="159" name="Picture 159"/>
          <p:cNvPicPr/>
          <p:nvPr/>
        </p:nvPicPr>
        <p:blipFill>
          <a:blip r:embed="rId4"/>
          <a:stretch/>
        </p:blipFill>
        <p:spPr>
          <a:xfrm>
            <a:off x="5357818" y="357166"/>
            <a:ext cx="3143272" cy="4537083"/>
          </a:xfrm>
          <a:prstGeom prst="rect">
            <a:avLst/>
          </a:prstGeom>
          <a:ln w="88900">
            <a:solidFill>
              <a:srgbClr val="000000"/>
            </a:solidFill>
            <a:prstDash val="solid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-14006" y="-14006"/>
            <a:ext cx="9200029" cy="6914028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3" name="Picture 163"/>
          <p:cNvPicPr/>
          <p:nvPr/>
        </p:nvPicPr>
        <p:blipFill>
          <a:blip r:embed="rId3"/>
          <a:stretch/>
        </p:blipFill>
        <p:spPr>
          <a:xfrm>
            <a:off x="428595" y="1714488"/>
            <a:ext cx="3571900" cy="4745058"/>
          </a:xfrm>
          <a:prstGeom prst="rect">
            <a:avLst/>
          </a:prstGeom>
          <a:ln w="88900">
            <a:solidFill>
              <a:srgbClr val="000000"/>
            </a:solidFill>
            <a:prstDash val="solid"/>
          </a:ln>
        </p:spPr>
      </p:pic>
      <p:pic>
        <p:nvPicPr>
          <p:cNvPr id="165" name="Picture 165"/>
          <p:cNvPicPr/>
          <p:nvPr/>
        </p:nvPicPr>
        <p:blipFill>
          <a:blip r:embed="rId4"/>
          <a:stretch/>
        </p:blipFill>
        <p:spPr>
          <a:xfrm>
            <a:off x="5072066" y="428604"/>
            <a:ext cx="3429024" cy="4514856"/>
          </a:xfrm>
          <a:prstGeom prst="rect">
            <a:avLst/>
          </a:prstGeom>
          <a:ln w="88900">
            <a:solidFill>
              <a:srgbClr val="000000"/>
            </a:solidFill>
            <a:prstDash val="solid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0" y="14007"/>
            <a:ext cx="9158007" cy="6872007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2092698" y="760599"/>
            <a:ext cx="4857784" cy="49106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Армия родная,</a:t>
            </a:r>
          </a:p>
          <a:p>
            <a:pPr marL="0" indent="0" algn="ctr"/>
            <a:r>
              <a: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Покой наш охраняя,</a:t>
            </a:r>
            <a:br>
              <a: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Защищает, словно щит,</a:t>
            </a:r>
            <a:br>
              <a: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Ведь от смелых враг бежит.</a:t>
            </a:r>
          </a:p>
          <a:p>
            <a:pPr marL="0" indent="0" algn="ctr"/>
            <a:r>
              <a: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Армии нужны танкисты,</a:t>
            </a:r>
          </a:p>
          <a:p>
            <a:pPr marL="0" indent="0" algn="ctr"/>
            <a:r>
              <a: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Лётчики, артиллеристы,</a:t>
            </a:r>
            <a:br>
              <a: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Сильные, умелые,</a:t>
            </a:r>
            <a:br>
              <a: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Ловкие и смелые.</a:t>
            </a:r>
            <a:endParaRPr sz="30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 знаете ли вы виды и рода войск?</a:t>
            </a:r>
            <a:endParaRPr sz="30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0" y="14007"/>
            <a:ext cx="9186022" cy="6829984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28669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sz="5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Рода войск: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28662" y="1785926"/>
            <a:ext cx="7758138" cy="614366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Сухопутные войска</a:t>
            </a:r>
            <a:endParaRPr>
              <a:solidFill>
                <a:srgbClr val="000000"/>
              </a:solidFill>
            </a:endParaRPr>
          </a:p>
          <a:p>
            <a:r>
              <a: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Военно-воздушные силы</a:t>
            </a:r>
            <a:endParaRPr>
              <a:solidFill>
                <a:srgbClr val="000000"/>
              </a:solidFill>
            </a:endParaRPr>
          </a:p>
          <a:p>
            <a:r>
              <a: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Военно-морской флот</a:t>
            </a:r>
            <a:endParaRPr>
              <a:solidFill>
                <a:srgbClr val="000000"/>
              </a:solidFill>
            </a:endParaRPr>
          </a:p>
          <a:p>
            <a:r>
              <a: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Воздушно-десантные войска</a:t>
            </a:r>
            <a:endParaRPr>
              <a:solidFill>
                <a:srgbClr val="000000"/>
              </a:solidFill>
            </a:endParaRPr>
          </a:p>
          <a:p>
            <a:r>
              <a: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Космические войска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0" y="-14006"/>
            <a:ext cx="9200029" cy="6886014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1434667" y="0"/>
            <a:ext cx="62746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5400" b="1" spc="5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Сухопутные войска:</a:t>
            </a:r>
            <a:endParaRPr sz="5400" b="1" cap="none" spc="5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214282" y="785794"/>
            <a:ext cx="8001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5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танковые войска</a:t>
            </a:r>
          </a:p>
        </p:txBody>
      </p:sp>
      <p:pic>
        <p:nvPicPr>
          <p:cNvPr id="93" name="Picture 93"/>
          <p:cNvPicPr/>
          <p:nvPr/>
        </p:nvPicPr>
        <p:blipFill>
          <a:blip r:embed="rId3"/>
          <a:stretch/>
        </p:blipFill>
        <p:spPr>
          <a:xfrm>
            <a:off x="285750" y="1825158"/>
            <a:ext cx="4227473" cy="2725168"/>
          </a:xfrm>
          <a:prstGeom prst="rect">
            <a:avLst/>
          </a:prstGeom>
        </p:spPr>
      </p:pic>
      <p:sp>
        <p:nvSpPr>
          <p:cNvPr id="94" name="Shape 94"/>
          <p:cNvSpPr txBox="1"/>
          <p:nvPr/>
        </p:nvSpPr>
        <p:spPr>
          <a:xfrm>
            <a:off x="4894169" y="3309937"/>
            <a:ext cx="4132168" cy="3082177"/>
          </a:xfrm>
          <a:prstGeom prst="rect">
            <a:avLst/>
          </a:prstGeom>
          <a:blipFill>
            <a:blip r:embed="rId4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0" y="14007"/>
            <a:ext cx="9158007" cy="6857999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39831" y="25633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ракетные  войска</a:t>
            </a:r>
            <a:br>
              <a: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>
              <a:solidFill>
                <a:srgbClr val="000000"/>
              </a:solidFill>
            </a:endParaRPr>
          </a:p>
        </p:txBody>
      </p:sp>
      <p:pic>
        <p:nvPicPr>
          <p:cNvPr id="99" name="Picture 99"/>
          <p:cNvPicPr/>
          <p:nvPr/>
        </p:nvPicPr>
        <p:blipFill>
          <a:blip r:embed="rId3"/>
          <a:stretch/>
        </p:blipFill>
        <p:spPr>
          <a:xfrm>
            <a:off x="299757" y="1040746"/>
            <a:ext cx="4207866" cy="2785595"/>
          </a:xfrm>
          <a:prstGeom prst="rect">
            <a:avLst/>
          </a:prstGeom>
        </p:spPr>
      </p:pic>
      <p:sp>
        <p:nvSpPr>
          <p:cNvPr id="100" name="Shape 100"/>
          <p:cNvSpPr txBox="1"/>
          <p:nvPr/>
        </p:nvSpPr>
        <p:spPr>
          <a:xfrm>
            <a:off x="4810125" y="3786187"/>
            <a:ext cx="4146176" cy="2921933"/>
          </a:xfrm>
          <a:prstGeom prst="rect">
            <a:avLst/>
          </a:prstGeom>
          <a:blipFill>
            <a:blip r:embed="rId4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28015" y="14007"/>
            <a:ext cx="9143999" cy="6872007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артиллерия</a:t>
            </a:r>
            <a:br>
              <a: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>
              <a:solidFill>
                <a:srgbClr val="000000"/>
              </a:solidFill>
            </a:endParaRPr>
          </a:p>
        </p:txBody>
      </p:sp>
      <p:pic>
        <p:nvPicPr>
          <p:cNvPr id="105" name="Picture 105"/>
          <p:cNvPicPr/>
          <p:nvPr/>
        </p:nvPicPr>
        <p:blipFill>
          <a:blip r:embed="rId3"/>
          <a:stretch/>
        </p:blipFill>
        <p:spPr>
          <a:xfrm>
            <a:off x="428595" y="1142984"/>
            <a:ext cx="8286808" cy="51860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0" y="14007"/>
            <a:ext cx="9129992" cy="6857999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357166"/>
            <a:ext cx="8258203" cy="71438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мотострелковые войска</a:t>
            </a:r>
            <a:br>
              <a: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>
              <a:solidFill>
                <a:srgbClr val="000000"/>
              </a:solidFill>
            </a:endParaRPr>
          </a:p>
        </p:txBody>
      </p:sp>
      <p:pic>
        <p:nvPicPr>
          <p:cNvPr id="110" name="Picture 110"/>
          <p:cNvPicPr/>
          <p:nvPr/>
        </p:nvPicPr>
        <p:blipFill>
          <a:blip r:embed="rId3"/>
          <a:stretch/>
        </p:blipFill>
        <p:spPr>
          <a:xfrm>
            <a:off x="571472" y="892302"/>
            <a:ext cx="8001056" cy="56734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14007" y="0"/>
            <a:ext cx="9129992" cy="6858000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инженерные войска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5" name="Picture 115"/>
          <p:cNvPicPr/>
          <p:nvPr/>
        </p:nvPicPr>
        <p:blipFill>
          <a:blip r:embed="rId3"/>
          <a:stretch/>
        </p:blipFill>
        <p:spPr>
          <a:xfrm>
            <a:off x="571472" y="928669"/>
            <a:ext cx="7992458" cy="56673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0" y="28015"/>
            <a:ext cx="9172014" cy="6843991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Войска противовоздушной обороны - ПВО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0" name="Picture 120"/>
          <p:cNvPicPr/>
          <p:nvPr/>
        </p:nvPicPr>
        <p:blipFill>
          <a:blip r:embed="rId3"/>
          <a:stretch/>
        </p:blipFill>
        <p:spPr>
          <a:xfrm>
            <a:off x="785786" y="1357298"/>
            <a:ext cx="7215238" cy="52149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6</TotalTime>
  <Words>134</Words>
  <Application>Microsoft Office PowerPoint</Application>
  <DocSecurity>0</DocSecurity>
  <PresentationFormat>Экран (4:3)</PresentationFormat>
  <Paragraphs>29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YS Text</vt:lpstr>
      <vt:lpstr>Тема Office</vt:lpstr>
      <vt:lpstr>Презентация PowerPoint</vt:lpstr>
      <vt:lpstr>Презентация PowerPoint</vt:lpstr>
      <vt:lpstr>Рода войск:</vt:lpstr>
      <vt:lpstr>Презентация PowerPoint</vt:lpstr>
      <vt:lpstr>- ракетные  войска </vt:lpstr>
      <vt:lpstr>- артиллерия </vt:lpstr>
      <vt:lpstr>- мотострелковые войска </vt:lpstr>
      <vt:lpstr>- инженерные войска</vt:lpstr>
      <vt:lpstr>- Войска противовоздушной обороны - ПВО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1</cp:lastModifiedBy>
  <cp:revision>1</cp:revision>
  <dcterms:created xsi:type="dcterms:W3CDTF">2015-02-07T08:31:24Z</dcterms:created>
  <dcterms:modified xsi:type="dcterms:W3CDTF">2026-05-19T12:07:31Z</dcterms:modified>
</cp:coreProperties>
</file>