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71" r:id="rId10"/>
    <p:sldId id="272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</a:bodyPr>
          <a:lstStyle>
            <a:lvl1pPr>
              <a:defRPr sz="4800" b="1" cap="all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371600" y="3331698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200" y="609600"/>
            <a:ext cx="7086600" cy="1828800"/>
          </a:xfrm>
        </p:spPr>
        <p:txBody>
          <a:bodyPr vert="horz" bIns="0" anchor="b">
            <a:noAutofit/>
          </a:bodyPr>
          <a:lstStyle>
            <a:lvl1pPr algn="l">
              <a:spcBef>
                <a:spcPts val="0"/>
              </a:spcBef>
              <a:buNone/>
              <a:defRPr sz="4800" b="1" cap="none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vert="horz" anchor="b">
            <a:normAutofit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8800" y="609600"/>
            <a:ext cx="5486400" cy="522287"/>
          </a:xfrm>
        </p:spPr>
        <p:txBody>
          <a:bodyPr lIns="45720" rIns="45720" bIns="0" anchor="b"/>
          <a:lstStyle>
            <a:lvl1pPr algn="ct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>
              <a:defRPr/>
            </a:pPr>
            <a:r>
              <a:rPr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7BEF1B-A3A2-46FD-861F-6561BE6BEDCB}" type="datetimeFigureOut">
              <a:rPr lang="ru-RU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6791F-A8C5-4777-84F8-202175AD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7BEF1B-A3A2-46FD-861F-6561BE6BEDCB}" type="datetimeFigureOut">
              <a:rPr lang="ru-RU" smtClean="0"/>
              <a:pPr>
                <a:defRPr/>
              </a:pPr>
              <a:t>02.06.2026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C6791F-A8C5-4777-84F8-202175ADB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2030" y="1371600"/>
            <a:ext cx="8229600" cy="2489448"/>
          </a:xfrm>
        </p:spPr>
        <p:txBody>
          <a:bodyPr vertOverflow="overflow" horzOverflow="overflow" vert="horz" wrap="square" lIns="45720" tIns="0" rIns="45720" bIns="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«Русская народная игрушка»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0"/>
            <a:ext cx="91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3863" y="5737821"/>
            <a:ext cx="858007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Воспитатель: Малина Н.А.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418765" name="TextBox 258418764"/>
          <p:cNvSpPr txBox="1"/>
          <p:nvPr/>
        </p:nvSpPr>
        <p:spPr bwMode="auto">
          <a:xfrm>
            <a:off x="8544900" y="5038725"/>
            <a:ext cx="914400" cy="915120"/>
          </a:xfrm>
          <a:prstGeom prst="rect">
            <a:avLst/>
          </a:prstGeom>
          <a:noFill/>
        </p:spPr>
        <p:txBody>
          <a:bodyPr vertOverflow="overflow" horzOverflow="overflow" vert="vert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48952" y="298874"/>
            <a:ext cx="5646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униципальное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орода  Ростова-на-Дону «Детский сад №254»</a:t>
            </a:r>
            <a:endParaRPr kumimoji="0" lang="ru-RU" sz="1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624" y="1343072"/>
            <a:ext cx="4543376" cy="5232074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Тряпичная кукла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6213" indent="-4763"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Самой распространённой игрушкой деревенских девочек была тряпичная кукла: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столбушка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кувадка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пеленашка…</a:t>
            </a:r>
            <a:endParaRPr sz="1700" dirty="0">
              <a:latin typeface="Times New Roman" pitchFamily="18" charset="0"/>
              <a:cs typeface="Times New Roman" pitchFamily="18" charset="0"/>
            </a:endParaRPr>
          </a:p>
          <a:p>
            <a:pPr marL="176213" indent="-4763"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Причем такую куклу не выбрасывали, бережно хранили в доме, передавая от дочки к дочке, ведь в крестьянских семьях традиционно было много детей. Лицо у такой куклы обычно не прорисовывалось и это позволяло ребенку самому придумать характер и внешность тряпичной подружки.            Наши предки считали, что такие игры приучают девочку быть в будущем хорошей матерью и хозяйкой в доме. Тряпичная кукла жила в каждой семье, в некоторых домах их было до сотни. Дети делали их сами, начинали вертеть куклу лет с пяти. Самой первой малышу давали куклу-оберег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пеленашку-полено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  <a:endParaRPr sz="1700" dirty="0">
              <a:latin typeface="Times New Roman" pitchFamily="18" charset="0"/>
              <a:cs typeface="Times New Roman" pitchFamily="18" charset="0"/>
            </a:endParaRPr>
          </a:p>
          <a:p>
            <a:pPr marL="176213" indent="-4763">
              <a:buNone/>
              <a:defRPr/>
            </a:pPr>
            <a:endParaRPr lang="ru-RU" sz="1800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Русская народная игрушка из ткани</a:t>
            </a:r>
          </a:p>
        </p:txBody>
      </p:sp>
      <p:pic>
        <p:nvPicPr>
          <p:cNvPr id="4" name="Рисунок 3" descr="кукла тряп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5652120" y="4077072"/>
            <a:ext cx="32649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ряпичная пеленашка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357686" y="4143380"/>
            <a:ext cx="135732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Наталья\Downloads\IMG_20260520_075333_edit_179982165748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2617544" cy="279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365125" indent="-7938" algn="just">
              <a:buNone/>
              <a:defRPr/>
            </a:pPr>
            <a:r>
              <a:rPr lang="ru-RU" dirty="0">
                <a:latin typeface="Comic Sans MS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Пестрые деревянные курочки на подставке,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фигурки кузнецов, мужика и медведя-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потяни за планку, и они застучат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молоточками по маленькой наковальне…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Забавные игрушки, известные на Руси с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незапамятных времён, стали основным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народным промыслом для жителей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подмосковного села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pic>
        <p:nvPicPr>
          <p:cNvPr id="6" name="Рисунок 5" descr="202012b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172943" y="4089051"/>
            <a:ext cx="280196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.jpe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419872" y="4653136"/>
            <a:ext cx="2620190" cy="1803955"/>
          </a:xfrm>
          <a:prstGeom prst="rect">
            <a:avLst/>
          </a:prstGeom>
        </p:spPr>
      </p:pic>
      <p:pic>
        <p:nvPicPr>
          <p:cNvPr id="9" name="Рисунок 8" descr="rusderigr-4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323528" y="4581128"/>
            <a:ext cx="2839052" cy="199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0.jpg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5931614" y="1420988"/>
            <a:ext cx="2786114" cy="2443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-170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263"/>
          <a:stretch/>
        </p:blipFill>
        <p:spPr bwMode="auto">
          <a:xfrm>
            <a:off x="6516216" y="1556792"/>
            <a:ext cx="2413470" cy="213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8596" y="1214422"/>
            <a:ext cx="5791157" cy="326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Городецкая игрушка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Другой старинный игрушечный промысел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зародился  возле Городца. Эта игрушка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известна  под названием  городецкая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топорщина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Больше всего здешние кустари делали коньков 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упряжке – по одному, паре или тройке, затем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ставили их с возчиками на колёса и получался экипаж. Городецкая роспись это фантастические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цветы,  кони, птицы, украшающие детскую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мебель, игрушки, прялки, посуду, разного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рода сувениры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27-019-Gorodetskaja-rospis (1)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5868144" y="4509120"/>
            <a:ext cx="3041924" cy="171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56456untitled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979712" y="4437112"/>
            <a:ext cx="3670128" cy="192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0" y="1428735"/>
            <a:ext cx="9144000" cy="4709160"/>
          </a:xfrm>
        </p:spPr>
        <p:txBody>
          <a:bodyPr/>
          <a:lstStyle/>
          <a:p>
            <a:pPr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Семёновские игрушки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Изготовлением токарных игрушек в Семёнове занимались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незапамятных времён. Мастера  делали яблоки, груши,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паровозики,  ведёрочки. Позже появилась  матрёшка.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Семёновская  матрешка отличается от других своей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многоместностью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 В неё вкладывают до 15-18 разноцветных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кукол. В основе  композиций лежит  фартук, на котором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изображен большой  букет пышных  цветов.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pic>
        <p:nvPicPr>
          <p:cNvPr id="6" name="Рисунок 5" descr="na_parovoze_semenov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14282" y="4286256"/>
            <a:ext cx="442915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_102154_a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738844" y="4011618"/>
            <a:ext cx="435768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813929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686568" y="1142996"/>
            <a:ext cx="200023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14282" y="1500175"/>
            <a:ext cx="4219522" cy="615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Сергиево-Посадская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матрёшка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Игрушечная столица России, где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веков развивались игрушечные  промыслы- это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Сергиев -  Посад.  Славится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Сергиев-Посад своей матрешкой.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из Сергиева- Посада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Встрече с вами очень рада.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Мне художниками дан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Яркий русский сарафан.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имею с давних пор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переднике узор.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Знаменит платочек мой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Разноцветною каймой.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Comic Sans MS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Comic Sans MS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Comic Sans MS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Comic Sans MS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9" descr="оригинал1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6484806" y="1750358"/>
            <a:ext cx="2286000" cy="2357454"/>
          </a:xfrm>
          <a:prstGeom prst="rect">
            <a:avLst/>
          </a:prstGeom>
        </p:spPr>
      </p:pic>
      <p:pic>
        <p:nvPicPr>
          <p:cNvPr id="8" name="Рисунок 7" descr="оригинал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779912" y="1500175"/>
            <a:ext cx="2555926" cy="26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талья\Downloads\IMG_20260527_102529_edit_556108905809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2335889" cy="242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аталья\Downloads\IMG_20260520_084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1088"/>
            <a:ext cx="2939246" cy="224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 bwMode="auto">
          <a:xfrm>
            <a:off x="0" y="1428735"/>
            <a:ext cx="8229600" cy="4709160"/>
          </a:xfrm>
        </p:spPr>
        <p:txBody>
          <a:bodyPr/>
          <a:lstStyle/>
          <a:p>
            <a:pPr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Золотая Хохлома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Хохломская роспись – русский народный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художественный промысел; возник в 17 веке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селе Хохлома. Декоративная роспись на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деревянных изделиях (игрушки, посуда, мебель)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отличается тонким растительным узором,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выполненным красным и чёрным (реже зелёным)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 algn="just">
              <a:buNone/>
              <a:tabLst>
                <a:tab pos="174625" algn="l"/>
              </a:tabLst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тонами и золотом по золотистому фону.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дерева</a:t>
            </a:r>
          </a:p>
        </p:txBody>
      </p:sp>
      <p:pic>
        <p:nvPicPr>
          <p:cNvPr id="7" name="Рисунок 6" descr="25860_html_45c25347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320040" y="4255953"/>
            <a:ext cx="4032448" cy="2341399"/>
          </a:xfrm>
          <a:prstGeom prst="rect">
            <a:avLst/>
          </a:prstGeom>
        </p:spPr>
      </p:pic>
      <p:pic>
        <p:nvPicPr>
          <p:cNvPr id="9" name="Рисунок 8" descr="__MG__5661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493154" y="4149080"/>
            <a:ext cx="1836643" cy="2132856"/>
          </a:xfrm>
          <a:prstGeom prst="rect">
            <a:avLst/>
          </a:prstGeom>
        </p:spPr>
      </p:pic>
      <p:pic>
        <p:nvPicPr>
          <p:cNvPr id="12" name="Рисунок 11" descr="__MG__5670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715140" y="4653136"/>
            <a:ext cx="1898651" cy="2204864"/>
          </a:xfrm>
          <a:prstGeom prst="rect">
            <a:avLst/>
          </a:prstGeom>
        </p:spPr>
      </p:pic>
      <p:pic>
        <p:nvPicPr>
          <p:cNvPr id="1027" name="Picture 3" descr="C:\Users\Наталья\Downloads\IMG_20260422_133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96752"/>
            <a:ext cx="1619059" cy="323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0" y="1268760"/>
            <a:ext cx="4786314" cy="507209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Дымковская игрушка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9388" indent="-4763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Дымковская игрушка одна из самых старинных промыслов  России, ей более 400 лет.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9388" indent="-4763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Начиналось всё со свистулек для забавы детей. Женщины слободы Дымково лепили их для ярмарки.  Из небольшого глиняного шарика с отверстиями свистулька превращалась 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 используют много красного, желтого, синего, зелёного цветов.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9388" indent="-4763">
              <a:buNone/>
              <a:defRPr/>
            </a:pPr>
            <a:endParaRPr lang="ru-RU" sz="1800" dirty="0">
              <a:latin typeface="Comic Sans MS"/>
            </a:endParaRPr>
          </a:p>
          <a:p>
            <a:pPr>
              <a:buNone/>
              <a:defRPr/>
            </a:pPr>
            <a:endParaRPr lang="ru-RU" sz="1800" dirty="0">
              <a:solidFill>
                <a:srgbClr val="FF0000"/>
              </a:solidFill>
              <a:latin typeface="Comic Sans MS"/>
            </a:endParaRPr>
          </a:p>
          <a:p>
            <a:pPr>
              <a:buNone/>
              <a:defRPr/>
            </a:pPr>
            <a:endParaRPr lang="ru-RU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Изделия народных мастеров </a:t>
            </a:r>
            <a:b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из глины</a:t>
            </a:r>
          </a:p>
        </p:txBody>
      </p:sp>
      <p:pic>
        <p:nvPicPr>
          <p:cNvPr id="15" name="Рисунок 14" descr="dymkovskaya_igrushka_08-e1455201131705.jpg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4788024" y="1484784"/>
            <a:ext cx="20717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777конь261_14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786314" y="4143380"/>
            <a:ext cx="2071702" cy="2571768"/>
          </a:xfrm>
          <a:prstGeom prst="rect">
            <a:avLst/>
          </a:prstGeom>
        </p:spPr>
      </p:pic>
      <p:pic>
        <p:nvPicPr>
          <p:cNvPr id="2050" name="Picture 2" descr="C:\Users\Наталья\Downloads\IMG_20260422_133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497120"/>
            <a:ext cx="1756903" cy="458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42844" y="1428735"/>
            <a:ext cx="4643470" cy="3857652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r>
              <a:rPr lang="ru-RU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Соломенная игрушка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Эта забавная игрушка родилась в деревне, где вдоволь можно найти соломы, оставшейся после жатвы. Скрутите пучок соломы в жгут, перегните его, свяжите, чтобы не развалилось изделие, приделайте ручки, а из куска ткани сделайте платок или фартук. Платье куклы снизу подстригите. За то, что соломенные  юбки у таких куколок подстригали, их прозвали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стригушками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. Такая игрушка делалась раньше между делом - себе на потеху и детям на забаву.</a:t>
            </a:r>
            <a:endParaRPr sz="3300"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 Маленькие девочки верили, что куклы-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десятиручки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помогают по хозяйству.</a:t>
            </a:r>
            <a:endParaRPr sz="3300"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Многие обряды невозможны без соломенной куклы – из нее мастерили чучело масленицы, оберег семьи(«неразлучники»), с помощью соломенных жаворонков зазывали весну.</a:t>
            </a:r>
            <a:endParaRPr sz="3300" dirty="0">
              <a:latin typeface="Times New Roman" pitchFamily="18" charset="0"/>
              <a:cs typeface="Times New Roman" pitchFamily="18" charset="0"/>
            </a:endParaRPr>
          </a:p>
          <a:p>
            <a:pPr marL="171450" indent="-11113">
              <a:buNone/>
              <a:defRPr/>
            </a:pPr>
            <a:endParaRPr lang="ru-RU" dirty="0">
              <a:latin typeface="Comic Sans MS"/>
            </a:endParaRPr>
          </a:p>
          <a:p>
            <a:pPr marL="171450" indent="-11113">
              <a:buNone/>
              <a:defRPr/>
            </a:pPr>
            <a:endParaRPr lang="ru-RU" dirty="0">
              <a:latin typeface="Comic Sans M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Русская –народная игрушка из соломы</a:t>
            </a:r>
          </a:p>
        </p:txBody>
      </p:sp>
      <p:pic>
        <p:nvPicPr>
          <p:cNvPr id="5" name="Рисунок 4" descr="солома.jpg"/>
          <p:cNvPicPr>
            <a:picLocks noChangeAspect="1"/>
          </p:cNvPicPr>
          <p:nvPr/>
        </p:nvPicPr>
        <p:blipFill>
          <a:blip r:embed="rId2" cstate="print"/>
          <a:srcRect l="12446" r="12842" b="3806"/>
          <a:stretch>
            <a:fillRect/>
          </a:stretch>
        </p:blipFill>
        <p:spPr bwMode="auto">
          <a:xfrm>
            <a:off x="4187370" y="4676344"/>
            <a:ext cx="960694" cy="1924130"/>
          </a:xfrm>
          <a:prstGeom prst="rect">
            <a:avLst/>
          </a:prstGeom>
        </p:spPr>
      </p:pic>
      <p:pic>
        <p:nvPicPr>
          <p:cNvPr id="6" name="Рисунок 5" descr="солома свалебные куклы.jpg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716016" y="1340768"/>
            <a:ext cx="4214842" cy="288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5148064" y="4214266"/>
            <a:ext cx="1799060" cy="251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деревянные.jpg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7045432" y="4344146"/>
            <a:ext cx="1865236" cy="21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762</Words>
  <Application>Microsoft Office PowerPoint</Application>
  <DocSecurity>0</DocSecurity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Comic Sans MS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Презентация на тему: «Русская народная игрушка»</vt:lpstr>
      <vt:lpstr>Презентация PowerPoint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дерева</vt:lpstr>
      <vt:lpstr>Изделия народных мастеров  из глины</vt:lpstr>
      <vt:lpstr>Русская –народная игрушка из соломы</vt:lpstr>
      <vt:lpstr>Русская народная игрушка из ткани</vt:lpstr>
    </vt:vector>
  </TitlesOfParts>
  <Manager/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«Русская народная игрушка»</dc:title>
  <dc:subject/>
  <dc:creator>Aleksandr</dc:creator>
  <cp:keywords/>
  <dc:description/>
  <cp:lastModifiedBy>1</cp:lastModifiedBy>
  <cp:revision>218</cp:revision>
  <dcterms:created xsi:type="dcterms:W3CDTF">2017-01-14T16:51:47Z</dcterms:created>
  <dcterms:modified xsi:type="dcterms:W3CDTF">2026-06-02T12:31:57Z</dcterms:modified>
  <cp:category/>
  <dc:identifier/>
  <cp:contentStatus/>
  <dc:language/>
  <cp:version/>
</cp:coreProperties>
</file>