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85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577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58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24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24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46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83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07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93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667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083C-82B1-4BD0-852D-97E635DDF29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0C0E-FC65-4E6A-A465-B090007CB9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92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6875" y="805912"/>
            <a:ext cx="9505627" cy="336313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города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Ростова-на-Дону «Детский сад №254»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крупной моторики у детей 2-3лет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1995" y="6310394"/>
            <a:ext cx="3061855" cy="36021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Акимова К.М.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82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8188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7308" y="554182"/>
            <a:ext cx="10716491" cy="18980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крупной моторики — фундамент, на котором строится не только координация и ловкость, но и речевое, когнитивное и эмоциональное развитие ребёнка. Играя, развиваем!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006" y="1869321"/>
            <a:ext cx="7736495" cy="48650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92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0569" t="26681" r="13081" b="15156"/>
          <a:stretch/>
        </p:blipFill>
        <p:spPr>
          <a:xfrm>
            <a:off x="0" y="0"/>
            <a:ext cx="121838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крупная моторика и почему она важна?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823" y="1284482"/>
            <a:ext cx="9407471" cy="51548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Крупная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— это движения крупными группами мышц: рук, ног, корпуса. 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 ходьбу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бег, прыжки, лазание, бросание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ловлю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баланс, координацию движений.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Эти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формируют основу для развития речи, внимания, памяти и мышления. Когда ребёнок активно двигается, у него укрепляются нейронные связи, улучшается кровообращение мозга, формируется способность контролировать своё тело — и позже свою речь и поведение.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59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81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9706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крупной моторики в раннем возрасте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1–2 года: старт двигательных навыков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дети: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уверенно ходить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бегать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поднимаются по ступенькам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толкают или тянут игрушки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бросают мячи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пространство для движения.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играть в «догонялки», катать мяч, строить препятствия.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85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81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крупной моторики в раннем возрасте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2–3 года: укрепление координации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становится более смелым и активным.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навыки: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месте и с небольшого бордюра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 по лесенкам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беговеле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попытки ловить мяч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по прямой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родителям: избегайте чрезмерных ограничений движения дома. Дети этого возраста «двигаются, чтобы развиваться».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89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нельзя забывать о крупной моторике: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8474"/>
            <a:ext cx="10515600" cy="488848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крупной моторики помогают укреплять мышцы и суставы. Это важно для физического развития и выносливости.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Регулярная физическая нагрузка, согласно возрасту ребенка, способствует укреплению вестибулярного аппарата.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лучше владеет своим телом, более гибок и ловок. Это помогает ему контролировать свое тело, что положительно влияет не только на самочувствие, но и на самооценку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успешно развивать мелкую моторику у ребенка, ловкость его пальчиков, без развития крупной моторики не обойтись. Крупная и мелкая моторика взаимосвязаны и нуждаются в параллельном развитии.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крупную моторику, вы способствуете и речевому развитию ребенка.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внимательность и координация движений. 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96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06" y="191743"/>
            <a:ext cx="12138188" cy="6474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развитие крупной моторики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6" y="1399309"/>
            <a:ext cx="10633364" cy="47776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повторяют движения за ведущим взрослым. Движения должны быть несложными и соответствовать возрасту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чертят в воздухе руками фигуры и ногами на полу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из ковриков, подушек и других подручных и спортивных средств полосу препятствий, можно устроить соревнование, кто из малышей быстрее справится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Мостик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ходят по узкой лавочке, на первых занятиях ведущий взрослый оказывает помощь, ведет за ручку.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204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3818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47" y="776810"/>
            <a:ext cx="10799618" cy="56366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на баланс и равновесие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Удерживать равновесие, проходя по доске, положенной на пол, или по низкой скамеечке.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глаза и как можно дольше стоять на одной ноге, удерживая баланс.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Боулинг, кегли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бросать мяч и попадать в цель – важная задача для малыша. Если кеглей или набора для игры в городки дома нет, используйте пустые пластиковые баночки – например, от йогурта. Расставьте их сначала на небольшом расстоянии – 5-7 шагов от малыша – и предложите бросать мячик так, чтобы сбивать баночки.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«Попадаем в цель»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Азартная и весёлая игра, для которой всегда можно найти подручный материал: если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кольцеброса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рукой нет, подойдёт любая ёмкость или пустое ведро. Забрасывать в цель можно мяч, бумажные самолётики или что-то другое. Кто больше попадёт в цель? Устройте соревнования!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733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2" y="0"/>
            <a:ext cx="121381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97" t="2020" r="31212" b="3434"/>
          <a:stretch/>
        </p:blipFill>
        <p:spPr>
          <a:xfrm>
            <a:off x="6692462" y="394138"/>
            <a:ext cx="5136931" cy="616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47" t="29292" r="6970" b="7073"/>
          <a:stretch/>
        </p:blipFill>
        <p:spPr>
          <a:xfrm>
            <a:off x="504497" y="912490"/>
            <a:ext cx="6062078" cy="422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68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12" y="0"/>
            <a:ext cx="121381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28" t="21818" b="22223"/>
          <a:stretch/>
        </p:blipFill>
        <p:spPr>
          <a:xfrm>
            <a:off x="360218" y="207818"/>
            <a:ext cx="7038108" cy="3590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88" t="18201" r="530" b="1"/>
          <a:stretch/>
        </p:blipFill>
        <p:spPr>
          <a:xfrm>
            <a:off x="6463862" y="2932429"/>
            <a:ext cx="5372218" cy="371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29669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579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города  Ростова-на-Дону «Детский сад №254»          Развитие крупной моторики у детей 2-3лет</vt:lpstr>
      <vt:lpstr>Что такое крупная моторика и почему она важна?</vt:lpstr>
      <vt:lpstr>Развитие крупной моторики в раннем возрасте</vt:lpstr>
      <vt:lpstr>Развитие крупной моторики в раннем возрасте</vt:lpstr>
      <vt:lpstr>Почему нельзя забывать о крупной моторике:</vt:lpstr>
      <vt:lpstr>Упражнения на развитие крупной моторики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крупной моторики у детей 2-3- лет</dc:title>
  <dc:creator>ПК</dc:creator>
  <cp:lastModifiedBy>педагог-психолог</cp:lastModifiedBy>
  <cp:revision>11</cp:revision>
  <dcterms:created xsi:type="dcterms:W3CDTF">2026-06-01T21:47:11Z</dcterms:created>
  <dcterms:modified xsi:type="dcterms:W3CDTF">2026-06-03T07:00:04Z</dcterms:modified>
</cp:coreProperties>
</file>