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5"/>
  </p:notesMasterIdLst>
  <p:sldIdLst>
    <p:sldId id="256" r:id="rId3"/>
    <p:sldId id="282" r:id="rId4"/>
    <p:sldId id="283" r:id="rId5"/>
    <p:sldId id="273" r:id="rId6"/>
    <p:sldId id="274" r:id="rId7"/>
    <p:sldId id="275" r:id="rId8"/>
    <p:sldId id="279" r:id="rId9"/>
    <p:sldId id="280" r:id="rId10"/>
    <p:sldId id="277" r:id="rId11"/>
    <p:sldId id="284" r:id="rId12"/>
    <p:sldId id="285" r:id="rId13"/>
    <p:sldId id="286" r:id="rId14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C7FCE-D14B-474D-8819-48D54AAD41E5}" type="datetimeFigureOut">
              <a:rPr lang="ru-RU" smtClean="0"/>
              <a:t>02.06.2026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D480E-EBC5-4422-A473-EA67EDBCCF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123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ED480E-EBC5-4422-A473-EA67EDBCCF0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488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6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3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599"/>
            <a:ext cx="8228880" cy="102511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lnSpc>
                <a:spcPts val="499"/>
              </a:lnSpc>
            </a:pPr>
            <a:br>
              <a:rPr dirty="0"/>
            </a:br>
            <a:br>
              <a:rPr dirty="0"/>
            </a:br>
            <a:br>
              <a:rPr dirty="0"/>
            </a:br>
            <a:br>
              <a:rPr dirty="0"/>
            </a:br>
            <a:br>
              <a:rPr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города  </a:t>
            </a:r>
            <a:r>
              <a:rPr lang="ru-RU" sz="1600" b="0" strike="noStrike" spc="-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Ростова</a:t>
            </a:r>
            <a:r>
              <a:rPr lang="ru-RU" sz="16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на – Дону  «Детский сад № 254»</a:t>
            </a:r>
            <a:br>
              <a:rPr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dirty="0"/>
            </a:br>
            <a:br>
              <a:rPr dirty="0"/>
            </a:br>
            <a:br>
              <a:rPr dirty="0"/>
            </a:br>
            <a:endParaRPr lang="ru-RU" sz="1000" b="0" strike="noStrike" spc="-1" dirty="0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5826744" y="349141"/>
            <a:ext cx="2777040" cy="497724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lnSpcReduction="10000"/>
          </a:bodyPr>
          <a:lstStyle/>
          <a:p>
            <a:pPr>
              <a:lnSpc>
                <a:spcPct val="100000"/>
              </a:lnSpc>
            </a:pPr>
            <a:endParaRPr lang="ru-RU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32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ru-RU" sz="15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Разработал:</a:t>
            </a:r>
            <a:endParaRPr lang="ru-RU" sz="15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ru-RU" sz="15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5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нструктор по физической культуре</a:t>
            </a:r>
            <a:endParaRPr lang="ru-RU" sz="15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ru-RU" sz="1500" b="0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Воробьева Елена Викторовна</a:t>
            </a:r>
            <a:endParaRPr lang="ru-RU" sz="15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A6C200-CB6A-4A9D-B2F4-8472B0C0A058}"/>
              </a:ext>
            </a:extLst>
          </p:cNvPr>
          <p:cNvSpPr txBox="1"/>
          <p:nvPr/>
        </p:nvSpPr>
        <p:spPr>
          <a:xfrm>
            <a:off x="898144" y="2129879"/>
            <a:ext cx="8392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«ГТО  для дошколят»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0280707-FBA2-41C4-A0BF-E40A5F7603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118539"/>
            <a:ext cx="4983993" cy="315742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D89A051-0A45-4525-8175-193BF95337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30C67EF-67E0-432E-BB49-0766043A82D8}"/>
              </a:ext>
            </a:extLst>
          </p:cNvPr>
          <p:cNvSpPr txBox="1"/>
          <p:nvPr/>
        </p:nvSpPr>
        <p:spPr>
          <a:xfrm>
            <a:off x="2644184" y="203200"/>
            <a:ext cx="5798776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Толчок: Выполните резкий взмах руками вперед-вверх, одновременно выпрямляя ноги и отталкиваясь двумя стопами от пола. Прыжок направляется вперед и вверх (под углом около 45 градусов)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Полет и приземление: В полете подтяните колени к груди. При приземлении выбросьте прямые ноги вперед. Как только пятки коснутся песка или мата, согните ноги и сделайте движение корпусом вперед, чтобы избежать падения назад. </a:t>
            </a:r>
          </a:p>
          <a:p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478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1CC70B6-84D4-4246-8115-199BD47128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2208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258E4F-7741-4AA7-82E0-5DF1D3534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440" y="233680"/>
            <a:ext cx="5801360" cy="1889760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выполнения  «Челночный бег 3х10метров»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E4EF38-997E-468C-961A-D8E5E2D1CCCA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204720" y="2047241"/>
            <a:ext cx="6685280" cy="405384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расстоянии 10 метров чертятся две параллельные линии «Старт» и «Финиш».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команде участники бегут до линии «Финиш», касаются ее рукой, возвращаются к линии «Старт», касаются ее и преодолевают последний отрезок без касания рукой.</a:t>
            </a:r>
          </a:p>
        </p:txBody>
      </p:sp>
    </p:spTree>
    <p:extLst>
      <p:ext uri="{BB962C8B-B14F-4D97-AF65-F5344CB8AC3E}">
        <p14:creationId xmlns:p14="http://schemas.microsoft.com/office/powerpoint/2010/main" val="833148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5618163-E17D-4AFC-B8A1-FBC83F873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DCADCA1-494E-456D-AB6B-054DEF18C304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783840" y="1228600"/>
            <a:ext cx="5039360" cy="3977280"/>
          </a:xfrm>
        </p:spPr>
        <p:txBody>
          <a:bodyPr/>
          <a:lstStyle/>
          <a:p>
            <a:pPr marL="0" indent="0" algn="ctr">
              <a:buNone/>
            </a:pPr>
            <a:r>
              <a:rPr lang="ru-RU" sz="7200" b="1" dirty="0">
                <a:solidFill>
                  <a:schemeClr val="tx2">
                    <a:lumMod val="75000"/>
                  </a:schemeClr>
                </a:solidFill>
              </a:rPr>
              <a:t>Удачи в сдаче норм ГТО</a:t>
            </a:r>
          </a:p>
        </p:txBody>
      </p:sp>
    </p:spTree>
    <p:extLst>
      <p:ext uri="{BB962C8B-B14F-4D97-AF65-F5344CB8AC3E}">
        <p14:creationId xmlns:p14="http://schemas.microsoft.com/office/powerpoint/2010/main" val="4115635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C13D9FB8-CE83-4B16-AF3D-9684E93B6305}"/>
              </a:ext>
            </a:extLst>
          </p:cNvPr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3F05C1-81E8-401A-A199-DC5E4D6F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9440" y="1767840"/>
            <a:ext cx="7142480" cy="2954680"/>
          </a:xfrm>
        </p:spPr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Сдать ГТО совсем не просто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 ловким, сильным должен быть значок в итоге получить.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Пройдя же все ступени вверх ты будешь верить в свой успех.</a:t>
            </a:r>
          </a:p>
        </p:txBody>
      </p:sp>
    </p:spTree>
    <p:extLst>
      <p:ext uri="{BB962C8B-B14F-4D97-AF65-F5344CB8AC3E}">
        <p14:creationId xmlns:p14="http://schemas.microsoft.com/office/powerpoint/2010/main" val="2311127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14745A-6E13-4F83-B266-6FB0E9C5B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2E547C83-ED2B-41A5-BBD6-9EF120B3B624}"/>
              </a:ext>
            </a:extLst>
          </p:cNvPr>
          <p:cNvPicPr>
            <a:picLocks noGrp="1" noChangeAspect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5BB66C31-10F8-4062-8CE1-804B3F9E483B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2420471" y="1801906"/>
            <a:ext cx="6269569" cy="3254188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комплекса-укрепление здоровья, гармоничное развитие личности, массовое вовлечение граждан в регулярные занятия спортом.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Задача-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массовое внедрение комплекса ГТО, охват системой подготовки всех возрастных групп.</a:t>
            </a:r>
          </a:p>
        </p:txBody>
      </p:sp>
    </p:spTree>
    <p:extLst>
      <p:ext uri="{BB962C8B-B14F-4D97-AF65-F5344CB8AC3E}">
        <p14:creationId xmlns:p14="http://schemas.microsoft.com/office/powerpoint/2010/main" val="4278472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8809898-553C-41EA-A39F-0497BD76A1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" y="0"/>
            <a:ext cx="9144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B7CBD2-CF3A-47E1-9F35-27FEB2420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991743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ступень ГТО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35ED90F-615B-4CB4-833D-6E95449435E1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247130" y="1433823"/>
            <a:ext cx="6896690" cy="5056095"/>
          </a:xfrm>
        </p:spPr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ступень ГТО — это первая возрастная ступень в комплексе «Готов к труду и обороне», которая охватывает детей в возрасте от 6 до 7 лет (дошкольники и первоклассники).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Детям нужно сдать определенное количество тестов, чтобы претендовать на золотой, серебряный или бронзовый знак отличия. </a:t>
            </a: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711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594A88E-3AC0-460F-A5B3-792E438E09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06D3F89-3989-451A-90E5-BB3B6B9D9F9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122168" y="1947398"/>
            <a:ext cx="6708067" cy="3254928"/>
          </a:xfrm>
        </p:spPr>
        <p:txBody>
          <a:bodyPr/>
          <a:lstStyle/>
          <a:p>
            <a:pPr marL="0" indent="0">
              <a:buNone/>
            </a:pPr>
            <a:endParaRPr lang="ru-RU" sz="28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Челночный бег 3 х10 метров.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Бег на 10 м.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минутный бег.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Прыжок в длину с места.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Наклон вперед из положения стоя.</a:t>
            </a:r>
          </a:p>
          <a:p>
            <a:endParaRPr lang="ru-RU" sz="2800" dirty="0"/>
          </a:p>
          <a:p>
            <a:endParaRPr lang="ru-RU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C3A514-C220-4932-8056-393B3F63F29C}"/>
              </a:ext>
            </a:extLst>
          </p:cNvPr>
          <p:cNvSpPr txBox="1"/>
          <p:nvPr/>
        </p:nvSpPr>
        <p:spPr>
          <a:xfrm>
            <a:off x="2184921" y="1055509"/>
            <a:ext cx="59484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испытания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25597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0FAF609-840C-495E-896D-78343678C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253" y="-1"/>
            <a:ext cx="9240253" cy="69301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BD5E8-D084-42F3-9A86-75B4713B5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Нормативы ГТО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BE1D16A-1845-49B6-B04F-AEC9DCF9D0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717" y="1692361"/>
            <a:ext cx="2960711" cy="449018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70B5CE7-C084-448C-AABD-B8FAECEBFD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703" y="1286116"/>
            <a:ext cx="2960711" cy="449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98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4527C0-99F2-4BFE-B2CA-FE8E750739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340"/>
            <a:ext cx="9072880" cy="672338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16B8F1-1E8F-4739-87D4-9D842A37D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4227" y="670261"/>
            <a:ext cx="7010724" cy="1250280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выполнения «Наклон вперед из положения стоя»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4D204E7-F209-4969-B685-350C2355B4D8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249817" y="1822226"/>
            <a:ext cx="7100012" cy="3764281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Исходное положение: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Встаньте на гимнастическую скамью, стопы параллельно на ширине 10–15 см, ноги выпрямлены в коленях.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9547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1490939-A1DF-4377-83D7-B8ECD79592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7E275A-10D8-4F69-B1E4-97745FA31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624" y="630740"/>
            <a:ext cx="5593976" cy="1250280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выполнения «Наклон вперед из положения стоя»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4378F2-808D-437A-9D41-688FCFAC4B5C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789654" y="1404240"/>
            <a:ext cx="7285915" cy="4110480"/>
          </a:xfrm>
        </p:spPr>
        <p:txBody>
          <a:bodyPr/>
          <a:lstStyle/>
          <a:p>
            <a:endParaRPr lang="ru-RU" dirty="0"/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Предварительные наклоны: Сделайте два предварительных наклона плавно, скользя пальцами рук по измерительной линейке.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Фиксация: На третий раз наклонитесь максимально глубоко и зафиксируйте результат не менее чем на 2 секунды.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7493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577144B-17CD-44AE-9FB3-6BD1F89C85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175115-6881-4F0A-997D-4A56BACE6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368284"/>
            <a:ext cx="6212541" cy="1221680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 выполнения «Прыжок в длину с места»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DCBBBE7-C78C-42A8-B773-D764C932D13E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1578535" y="2029368"/>
            <a:ext cx="6940326" cy="1221680"/>
          </a:xfrm>
        </p:spPr>
        <p:txBody>
          <a:bodyPr/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полуприсед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Ноги на ширине плеч. Поднимитесь на носки, сделайте глубокий вдох и поднимите руки вверх. Затем плавно опустите руки вниз-назад, одновременно опускаясь на всю стопу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полуприсед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06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Words>435</Words>
  <Application>Microsoft Office PowerPoint</Application>
  <PresentationFormat>Экран (4:3)</PresentationFormat>
  <Paragraphs>53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     муниципальное бюджетное дошкольное образовательное учреждение   города  Ростова – на – Дону  «Детский сад № 254»      </vt:lpstr>
      <vt:lpstr>Сдать ГТО совсем не просто ты ловким, сильным должен быть значок в итоге получить. Пройдя же все ступени вверх ты будешь верить в свой успех.</vt:lpstr>
      <vt:lpstr>Презентация PowerPoint</vt:lpstr>
      <vt:lpstr>1 ступень ГТО</vt:lpstr>
      <vt:lpstr>Презентация PowerPoint</vt:lpstr>
      <vt:lpstr>Нормативы ГТО</vt:lpstr>
      <vt:lpstr>Техника выполнения «Наклон вперед из положения стоя»</vt:lpstr>
      <vt:lpstr>Техника выполнения «Наклон вперед из положения стоя»</vt:lpstr>
      <vt:lpstr>Техника выполнения «Прыжок в длину с места»</vt:lpstr>
      <vt:lpstr>Презентация PowerPoint</vt:lpstr>
      <vt:lpstr>Техника выполнения  «Челночный бег 3х10метров»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муниципальное бюджетное дошкольное образовательное учреждение   города Ростова – на – Дону  «Детский сад № 254»  ________________________________________________________________ __ 344033  г. Ростов – на - Дону, ул. Магнитогорская 7/1,  тел./ факс 242-01-73     </dc:title>
  <dc:subject/>
  <dc:creator/>
  <dc:description/>
  <cp:lastModifiedBy>1</cp:lastModifiedBy>
  <cp:revision>36</cp:revision>
  <dcterms:modified xsi:type="dcterms:W3CDTF">2026-06-02T12:54:39Z</dcterms:modified>
  <dc:language>ru-RU</dc:language>
</cp:coreProperties>
</file>