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90" r:id="rId12"/>
    <p:sldId id="298" r:id="rId13"/>
    <p:sldId id="293" r:id="rId14"/>
    <p:sldId id="282" r:id="rId15"/>
    <p:sldId id="277" r:id="rId16"/>
    <p:sldId id="280" r:id="rId17"/>
    <p:sldId id="302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1F865-B984-4DE6-BF1D-2B61C5143EF6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B9F0-A3BB-402C-ACF9-015BEDFD7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0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B9F0-A3BB-402C-ACF9-015BEDFD74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5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15863"/>
            <a:ext cx="8352928" cy="54006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муниципальное бюджетное дошкольное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образовательное учреждение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>
                <a:solidFill>
                  <a:srgbClr val="FF0000"/>
                </a:solidFill>
              </a:rPr>
              <a:t>города Ростова–на-Дону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«Детский сад №254» 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/>
              <a:t>			            </a:t>
            </a:r>
            <a:br>
              <a:rPr lang="ru-RU" sz="1200" dirty="0">
                <a:solidFill>
                  <a:srgbClr val="FF0000"/>
                </a:solidFill>
              </a:rPr>
            </a:br>
            <a:r>
              <a:rPr lang="ru-RU" sz="1200" dirty="0">
                <a:solidFill>
                  <a:srgbClr val="FF0000"/>
                </a:solidFill>
              </a:rPr>
              <a:t> </a:t>
            </a:r>
            <a:br>
              <a:rPr lang="ru-RU" sz="1200" dirty="0">
                <a:solidFill>
                  <a:srgbClr val="FF0000"/>
                </a:solidFill>
              </a:rPr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Выдающийся градоначальник 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Ростова-на-Дону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А. М. Байков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2800" dirty="0"/>
            </a:br>
            <a:r>
              <a:rPr lang="ru-RU" sz="2800" dirty="0"/>
              <a:t>				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Малина Н.А.</a:t>
            </a:r>
          </a:p>
        </p:txBody>
      </p:sp>
      <p:pic>
        <p:nvPicPr>
          <p:cNvPr id="2050" name="Picture 2" descr="C:\Users\Elena\Desktop\270 лет Ростову\Байков\портреты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0" y="3016163"/>
            <a:ext cx="2627466" cy="3293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272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Улучшение состояния городских улиц позволило перейти к решению транспортной проблемы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новой мостовой в 1884 г. на Садовой пустили чудо техники - омнибус на конной тяге.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через год омнибусы сменил более совершенный вид городского транспорта – конно-железная дорога – «конка»</a:t>
            </a:r>
          </a:p>
        </p:txBody>
      </p:sp>
      <p:pic>
        <p:nvPicPr>
          <p:cNvPr id="13315" name="Picture 3" descr="C:\Users\Elena\Desktop\270 лет Ростову\Байков\деятельность\HnQqJ0EPQxlYEsA8VELBA76L6SnU-W-0k455NQ3-KRHKWzAZEfCxCG7bt-MwI9n0pQOQhFTV58knIst01K9rfxC30Q1LFrSOokqgugKnY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52" y="3573016"/>
            <a:ext cx="3943946" cy="262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12447"/>
          <a:stretch/>
        </p:blipFill>
        <p:spPr bwMode="auto">
          <a:xfrm>
            <a:off x="755576" y="3573016"/>
            <a:ext cx="3221122" cy="262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В Ростове были преобразованы таможня и ярмарочный комитет, построен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крытый рынок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Тогда же созданы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санитарная служба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покончившая с разгулом холеры, 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пожарная команда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разбит главный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парк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 в 1886-м впервые зазвонил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</a:p>
          <a:p>
            <a:pPr algn="ctr"/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7" y="3626995"/>
            <a:ext cx="5097165" cy="2614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84" y="3819917"/>
            <a:ext cx="3070353" cy="241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Elena\Desktop\270 лет Ростову\Байков\деятельность\ublw0xvxgdyvi58zv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r="3439" b="8375"/>
          <a:stretch/>
        </p:blipFill>
        <p:spPr bwMode="auto">
          <a:xfrm>
            <a:off x="595696" y="3737899"/>
            <a:ext cx="3734192" cy="210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s://forumrostov.ru/uploads/monthly_04_2008/post-9600-1208360865_thum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323" r="2714" b="3200"/>
          <a:stretch/>
        </p:blipFill>
        <p:spPr bwMode="auto">
          <a:xfrm>
            <a:off x="539552" y="1175240"/>
            <a:ext cx="3796279" cy="2277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fotostarina.ru/file/rostov-na-donu/9705R_Rostov-na-Donu._Alleya_Gorodskogo_sada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0"/>
          <a:stretch/>
        </p:blipFill>
        <p:spPr bwMode="auto">
          <a:xfrm>
            <a:off x="4870258" y="3717032"/>
            <a:ext cx="3672350" cy="212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http://fotostarina.ru/file/rostov-na-donu/677_Rostov-na-Donu._Obschii_vid_Gorodskogo_sada.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760" r="3574" b="6065"/>
          <a:stretch/>
        </p:blipFill>
        <p:spPr bwMode="auto">
          <a:xfrm>
            <a:off x="4716016" y="1175240"/>
            <a:ext cx="3672350" cy="2277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Ростов-на-Дону. Городской сад</a:t>
            </a:r>
          </a:p>
        </p:txBody>
      </p:sp>
    </p:spTree>
    <p:extLst>
      <p:ext uri="{BB962C8B-B14F-4D97-AF65-F5344CB8AC3E}">
        <p14:creationId xmlns:p14="http://schemas.microsoft.com/office/powerpoint/2010/main" val="37888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Андрею Матвеевичу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Байкову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Ростов был обязан и тем, что в 1864 году у него появилось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городское   знамя</a:t>
            </a:r>
          </a:p>
        </p:txBody>
      </p:sp>
      <p:pic>
        <p:nvPicPr>
          <p:cNvPr id="27651" name="Picture 3" descr="https://donlib.ru/img/rostov/znam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93923"/>
            <a:ext cx="4779593" cy="4322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67717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Байкова городская Дума принимает решения по развитию культуры, здравоохранения и образования, проведению первого в истории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общегородского праздника (Дня города)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 сентября 1864 г.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проведения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до сих пор</a:t>
            </a:r>
          </a:p>
          <a:p>
            <a:pPr algn="ctr"/>
            <a:endParaRPr lang="ru-RU" dirty="0">
              <a:cs typeface="Times New Roman" panose="02020603050405020304" pitchFamily="18" charset="0"/>
            </a:endParaRPr>
          </a:p>
          <a:p>
            <a:pPr algn="ctr"/>
            <a:endParaRPr lang="ru-RU" dirty="0">
              <a:cs typeface="Times New Roman" panose="02020603050405020304" pitchFamily="18" charset="0"/>
            </a:endParaRPr>
          </a:p>
          <a:p>
            <a:pPr algn="ctr"/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аталья\Downloads\scale_1200-1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27598"/>
            <a:ext cx="4076724" cy="25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Наталья\Downloads\theatre-squ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953094" cy="25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7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72" y="48944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Андрей Матвеевич Байков умер скоропостижно, далеко от Родины, на 58 году после своего рождения, в звании действительного статского советника.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7768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Заканчивается его жизнь 18 сентября 1889 года в тирольском городке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Мерано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(в Италии), куда он отправился на лечение.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5" name="Рисунок 4" descr="350px-Mera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37902"/>
            <a:ext cx="44450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515719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    Тело Байкова привозят в Ростов. Хоронить его пришёл весь город. На скромном обелиске, согласно его завещанию, выбивают только имя, отчество и фамилию, даты рождения и смерти.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7" name="Рисунок 6" descr="250px-Italy_provincial_location_ma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348880"/>
            <a:ext cx="1955950" cy="254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3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596" y="500998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2013г. на Большой Садовой, между мэрией Ростова-на-Дону и парком М. Горького, установлена  </a:t>
            </a:r>
            <a:r>
              <a:rPr lang="ru-RU" sz="1600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скульптура, увековечившая память о легендарном градоначальнике.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Автором скульптуры является известный ростовский скульптор Андрей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Скнарин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Скульптурная композиция была отлита в мастерской Валерия Тарасенко.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501546"/>
            <a:ext cx="39395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включает фигуру градоначальника, держащего в руке свиток, который, по словам автора, может быть городским постановлением или картой Ростова. Причем, Андрей Байков изображен молодым и энергичным.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выполнена из бронзы. Ее высота составляет 2,35 метра. Памятник установлен на постамент высотой около 30 сантиметров.</a:t>
            </a:r>
          </a:p>
        </p:txBody>
      </p:sp>
      <p:pic>
        <p:nvPicPr>
          <p:cNvPr id="15362" name="Picture 2" descr="C:\Users\Elena\Desktop\270 лет Ростову\Байков\памятник\5796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3246"/>
            <a:ext cx="3806125" cy="336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Elena\Desktop\270 лет Ростову\Байков\памятник\IMG_2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1946"/>
            <a:ext cx="3169415" cy="2673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C:\Users\Elena\Desktop\270 лет Ростову\Байков\памятник\0wfUwRUd0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2907127" cy="255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C:\Users\Elena\Desktop\270 лет Ростову\Байков\памятник\59ad34b7ff9367245302608f-5aa7f4572c59e-1daft2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0" y="620688"/>
            <a:ext cx="3106400" cy="2846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ья\Downloads\IMG_20260423_101852_edit_586701159930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670312"/>
            <a:ext cx="2158350" cy="269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7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Память, чистая добрая память о настоящем и Большом Человеке продолжает жить…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136338"/>
            <a:ext cx="3924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имя лучшего ростовского градоначальника возвращается в жизнь Ростова, чтобы никогда больше не быть стертым.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же надеяться, что благодарное потомство по достоинству оценит все его бесчисленные заслуги. </a:t>
            </a:r>
          </a:p>
        </p:txBody>
      </p:sp>
      <p:pic>
        <p:nvPicPr>
          <p:cNvPr id="47106" name="Picture 2" descr="C:\Users\Elena\Desktop\270 лет Ростову\Байков\портреты\bay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" y="1645048"/>
            <a:ext cx="3477484" cy="4111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3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86916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бы я ни был, я всегда буду считать Ростов 		родным и не изменю его знамени»</a:t>
            </a:r>
          </a:p>
          <a:p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А. М. Байков</a:t>
            </a:r>
          </a:p>
        </p:txBody>
      </p:sp>
      <p:pic>
        <p:nvPicPr>
          <p:cNvPr id="3074" name="Picture 2" descr="C:\Users\Elena\Desktop\270 лет Ростову\Байков\портреты\page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4020"/>
            <a:ext cx="3312368" cy="426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oat_of_Arms_of_Rostov-na-Donu_(181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727" y="499223"/>
            <a:ext cx="2088232" cy="26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C:\Users\Elena\Desktop\270 лет Ростову\Байков\портреты\boi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952328" cy="395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908720"/>
            <a:ext cx="4968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Андрей Матвеевич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Байков</a:t>
            </a:r>
          </a:p>
          <a:p>
            <a:pPr algn="ctr"/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(1831—1889)  </a:t>
            </a:r>
          </a:p>
          <a:p>
            <a:pPr algn="ctr"/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городской голова </a:t>
            </a:r>
          </a:p>
          <a:p>
            <a:pPr algn="ctr"/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Ростова-на-Дону </a:t>
            </a:r>
          </a:p>
          <a:p>
            <a:pPr algn="ctr"/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во второй половине XIX 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44522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этот человек замечательной и трагической судьбы?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сделал для Ростова-на-Дону и его жителей?</a:t>
            </a:r>
          </a:p>
        </p:txBody>
      </p:sp>
    </p:spTree>
    <p:extLst>
      <p:ext uri="{BB962C8B-B14F-4D97-AF65-F5344CB8AC3E}">
        <p14:creationId xmlns:p14="http://schemas.microsoft.com/office/powerpoint/2010/main" val="4407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220019" cy="2710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историю донской столицы он вошёл как человек, при котором Ростов из уездного захолустья превратился в «русский Чикаго»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9008" y="1485870"/>
            <a:ext cx="4761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«Самым патриотичным из всех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ростовцев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как отзывались 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Байкове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жизни, стал человек, по рождению никакого отношения к Ростову не имевший.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Матвеевич Байков, дворянин по происхождению,  родился   17 (29) сентября 1831 г. в Харькове в семье профессора  математики местного университета.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7300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курс в Императорском училище Правоведения первым учеником, с произведением в титулярные советники, с награждением первою золотою медалью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его на мраморной доске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зале. 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мая 1850 года Байков, Высочайшим приказом по гражданскому ведомству, был определён на службу в Департамент Министерства Юстиции. </a:t>
            </a:r>
          </a:p>
        </p:txBody>
      </p:sp>
    </p:spTree>
    <p:extLst>
      <p:ext uri="{BB962C8B-B14F-4D97-AF65-F5344CB8AC3E}">
        <p14:creationId xmlns:p14="http://schemas.microsoft.com/office/powerpoint/2010/main" val="18632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76671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Крымской войны 1853-1856 годов, призванный на военную службу, штабс-капитан Байков, во время высадки английского десанта и обстрела вражеским флотом острова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Лавенсари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командовал русским отрядом и был серьёзно ранен.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Relief_of_the_Light_Briga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898671"/>
            <a:ext cx="3024336" cy="221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8" y="771280"/>
            <a:ext cx="2624587" cy="1719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6218" y="537321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 случайно, судьба свела Андрея Матвеевича с Ростовом-на-Дону, вначале на четыре недели лечения, а потом и на всю оставшуюся жизнь.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034" y="283595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воинские заслуги были отмечены наградами, – за отлично усердную и ревностную службу в ополчении жалуется – кавалером ордена св. Анны 3 степени. </a:t>
            </a: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благодарность императора за храбрость, молодой офицер отбыл для лечения в южные пределы Отечества. </a:t>
            </a: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талья\Downloads\IMG_20260423_101654_edit_586605083405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76872"/>
            <a:ext cx="2511976" cy="308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Наталья\Downloads\IMG_20260423_102253_edit_969198652097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44" y="1124744"/>
            <a:ext cx="2671042" cy="310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Наталья\Downloads\IMG_20260406_103900_edit_1437984282325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1433" y="980728"/>
            <a:ext cx="2297903" cy="517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6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А. М. Байков избирался городским головой Ростова с 1862-го по 1869-й и с 1884-го по 1889 годы</a:t>
            </a:r>
          </a:p>
          <a:p>
            <a:endParaRPr lang="ru-RU" dirty="0">
              <a:solidFill>
                <a:srgbClr val="00B0F0"/>
              </a:solidFill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деятельность «была столь  плодотворна, столь подняла общественное хозяйство на должную высоту, что составила резкую грань в истории ростовскою городского общественного управления Ростов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после него это два совершенно различных города» (А Ильин, «История города Ростова-на-Дону».1909г.)</a:t>
            </a:r>
          </a:p>
        </p:txBody>
      </p:sp>
      <p:pic>
        <p:nvPicPr>
          <p:cNvPr id="5" name="Рисунок 4" descr="250px-Общий_вид_Ростова-на-Дону_в_XIX_веке.jpg"/>
          <p:cNvPicPr>
            <a:picLocks noChangeAspect="1"/>
          </p:cNvPicPr>
          <p:nvPr/>
        </p:nvPicPr>
        <p:blipFill>
          <a:blip r:embed="rId2" cstate="print"/>
          <a:srcRect t="8707"/>
          <a:stretch>
            <a:fillRect/>
          </a:stretch>
        </p:blipFill>
        <p:spPr>
          <a:xfrm>
            <a:off x="2267744" y="2996952"/>
            <a:ext cx="5532954" cy="331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8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328" y="462317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каждым годом Ростов всё больше приобретал черты настоящего города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11194" y="1054515"/>
            <a:ext cx="45851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1864-м темноту ростовских улиц разогнали керосиновые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фонари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еще полгода, и с помощью  парового водоснабжения (100 тысяч вёдер в сутки), на перекрёстках появились первые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колонки.</a:t>
            </a:r>
          </a:p>
        </p:txBody>
      </p:sp>
      <p:pic>
        <p:nvPicPr>
          <p:cNvPr id="4" name="Рисунок 3" descr="post-44968-125217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2448272" cy="167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Elena\Desktop\270 лет Ростову\Байков\деятельность\429445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32" y="3068959"/>
            <a:ext cx="1688252" cy="2913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Elena\Desktop\270 лет Ростову\Байков\деятельность\Байковский мост-коллект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5470"/>
            <a:ext cx="1946748" cy="1772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1606" y="3173944"/>
            <a:ext cx="33992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1863 году  А.М. Байков поднял вопрос строительства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Городская Дума решила, что лучше на дно оврага уложить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сделали длиной 20 саженей (это 43 метра) и в две сажени диаметром (4,5 метра).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 тех пор и любуемся мы широким проспектом, ныне носящим имя Буденновский !</a:t>
            </a:r>
          </a:p>
        </p:txBody>
      </p:sp>
    </p:spTree>
    <p:extLst>
      <p:ext uri="{BB962C8B-B14F-4D97-AF65-F5344CB8AC3E}">
        <p14:creationId xmlns:p14="http://schemas.microsoft.com/office/powerpoint/2010/main" val="35518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Улучшению санитарного состояния способствовало мощение улиц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Взамен грунтового шоссе, соединившего в 1867 г. Ростов и Нахичевань (Загородная улица, с 1880-х и до настоящего времени – Большая Садовая улица – центральная улица города),     решено было проложить мостовую</a:t>
            </a:r>
          </a:p>
        </p:txBody>
      </p:sp>
      <p:pic>
        <p:nvPicPr>
          <p:cNvPr id="12290" name="Picture 2" descr="C:\Users\Elena\Desktop\270 лет Ростову\Байков\деятельность\1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76" y="3773095"/>
            <a:ext cx="3982180" cy="2508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orthodox-on-don.cerkov.ru/files/2018/11/e3b6441efc12-1024x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2" y="3654092"/>
            <a:ext cx="4339854" cy="274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2294</TotalTime>
  <Words>944</Words>
  <Application>Microsoft Office PowerPoint</Application>
  <PresentationFormat>Экран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Bookman Old Style</vt:lpstr>
      <vt:lpstr>Calibri</vt:lpstr>
      <vt:lpstr>Times New Roman</vt:lpstr>
      <vt:lpstr>Verdana</vt:lpstr>
      <vt:lpstr>Wingdings 2</vt:lpstr>
      <vt:lpstr>Аспект</vt:lpstr>
      <vt:lpstr>          муниципальное бюджетное дошкольное образовательное учреждение  города Ростова–на-Дону «Детский сад №254»                         Выдающийся градоначальник  Ростова-на-Дону  А. М. Байков               Воспитатель: Малина Н.А.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Выдающийся градоначальник Ростова-на-Дону А. М. Байков</dc:title>
  <dc:creator>Elena</dc:creator>
  <cp:lastModifiedBy>1</cp:lastModifiedBy>
  <cp:revision>80</cp:revision>
  <dcterms:created xsi:type="dcterms:W3CDTF">2019-08-14T13:55:32Z</dcterms:created>
  <dcterms:modified xsi:type="dcterms:W3CDTF">2026-06-02T12:39:42Z</dcterms:modified>
</cp:coreProperties>
</file>