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6858000" cy="9698038"/>
  <p:notesSz cx="6858000" cy="9144000"/>
  <p:defaultTextStyle>
    <a:defPPr>
      <a:defRPr lang="ru-RU"/>
    </a:defPPr>
    <a:lvl1pPr marL="0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3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4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5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55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07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58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09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-2388" y="-102"/>
      </p:cViewPr>
      <p:guideLst>
        <p:guide orient="horz" pos="305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1974"/>
            <a:ext cx="6877353" cy="9721986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400301"/>
            <a:ext cx="4370039" cy="232806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728368"/>
            <a:ext cx="4370039" cy="1551147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64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48"/>
            <a:ext cx="4760786" cy="48131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321684"/>
            <a:ext cx="4760786" cy="222152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08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62048"/>
            <a:ext cx="4554137" cy="427432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5136368"/>
            <a:ext cx="4064853" cy="5387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321684"/>
            <a:ext cx="4760786" cy="222152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1117690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081938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74862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32064"/>
            <a:ext cx="4760786" cy="367029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02357"/>
            <a:ext cx="4760786" cy="214085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78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62048"/>
            <a:ext cx="4554137" cy="427432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675148"/>
            <a:ext cx="4760787" cy="72720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02357"/>
            <a:ext cx="4760786" cy="214085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1117690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081938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72126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62048"/>
            <a:ext cx="4756099" cy="427432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675148"/>
            <a:ext cx="4760787" cy="72720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02357"/>
            <a:ext cx="4760786" cy="214085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155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891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62049"/>
            <a:ext cx="734109" cy="742618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62049"/>
            <a:ext cx="3896270" cy="74261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03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12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9353"/>
            <a:ext cx="4760786" cy="258300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02357"/>
            <a:ext cx="4760786" cy="1216709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411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48"/>
            <a:ext cx="4760786" cy="18677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55333"/>
            <a:ext cx="2316082" cy="548787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055335"/>
            <a:ext cx="2316083" cy="54878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81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48"/>
            <a:ext cx="4760785" cy="186777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055890"/>
            <a:ext cx="2318004" cy="814904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870796"/>
            <a:ext cx="2318004" cy="467241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055890"/>
            <a:ext cx="2318004" cy="814904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870796"/>
            <a:ext cx="2318004" cy="467241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31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62048"/>
            <a:ext cx="4760786" cy="18677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58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50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19207"/>
            <a:ext cx="2092637" cy="1807905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728166"/>
            <a:ext cx="2539528" cy="781504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927111"/>
            <a:ext cx="2092637" cy="365472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96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788626"/>
            <a:ext cx="4760786" cy="801436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62048"/>
            <a:ext cx="4760786" cy="543830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590062"/>
            <a:ext cx="4760786" cy="95315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79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1974"/>
            <a:ext cx="6877354" cy="972198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62048"/>
            <a:ext cx="4760785" cy="18677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055335"/>
            <a:ext cx="4760786" cy="5487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543215"/>
            <a:ext cx="513099" cy="51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543215"/>
            <a:ext cx="3467230" cy="51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543215"/>
            <a:ext cx="384479" cy="51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6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40"/>
            <a:ext cx="6858000" cy="9696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7938" y="3941947"/>
            <a:ext cx="4675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 «Символика России»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8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6858000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9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6858000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282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28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63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1" y="0"/>
            <a:ext cx="6847559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91444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44</TotalTime>
  <Words>7</Words>
  <Application>Microsoft Office PowerPoint</Application>
  <PresentationFormat>Произвольный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raulgabunia437@gmail.com</dc:creator>
  <cp:lastModifiedBy>педагог-психолог</cp:lastModifiedBy>
  <cp:revision>18</cp:revision>
  <dcterms:created xsi:type="dcterms:W3CDTF">2026-05-27T17:11:55Z</dcterms:created>
  <dcterms:modified xsi:type="dcterms:W3CDTF">2026-06-03T12:52:01Z</dcterms:modified>
</cp:coreProperties>
</file>