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65" r:id="rId2"/>
    <p:sldId id="256" r:id="rId3"/>
    <p:sldId id="257" r:id="rId4"/>
    <p:sldId id="258" r:id="rId5"/>
    <p:sldId id="259" r:id="rId6"/>
    <p:sldId id="266" r:id="rId7"/>
    <p:sldId id="267" r:id="rId8"/>
  </p:sldIdLst>
  <p:sldSz cx="6858000" cy="9698038"/>
  <p:notesSz cx="6858000" cy="9144000"/>
  <p:defaultTextStyle>
    <a:defPPr>
      <a:defRPr lang="ru-RU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0" y="-198"/>
      </p:cViewPr>
      <p:guideLst>
        <p:guide orient="horz" pos="305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974"/>
            <a:ext cx="6877353" cy="972198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00301"/>
            <a:ext cx="4370039" cy="2328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728368"/>
            <a:ext cx="4370039" cy="155114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6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48131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08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136368"/>
            <a:ext cx="4064853" cy="5387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7486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2064"/>
            <a:ext cx="4760786" cy="367029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7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212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62048"/>
            <a:ext cx="4756099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15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89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62049"/>
            <a:ext cx="734109" cy="742618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62049"/>
            <a:ext cx="3896270" cy="7426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03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9353"/>
            <a:ext cx="4760786" cy="258300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1216709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11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55333"/>
            <a:ext cx="2316082" cy="54878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055335"/>
            <a:ext cx="2316083" cy="54878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81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31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58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19207"/>
            <a:ext cx="2092637" cy="1807905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28166"/>
            <a:ext cx="2539528" cy="78150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927111"/>
            <a:ext cx="2092637" cy="365472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9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88626"/>
            <a:ext cx="4760786" cy="801436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62048"/>
            <a:ext cx="4760786" cy="543830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590062"/>
            <a:ext cx="4760786" cy="9531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7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974"/>
            <a:ext cx="6877354" cy="972198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335"/>
            <a:ext cx="4760786" cy="548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543215"/>
            <a:ext cx="51309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543215"/>
            <a:ext cx="3467230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543215"/>
            <a:ext cx="38447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6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72549"/>
            <a:ext cx="6911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Ростова – на – Дону  «Детский сад № 254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83528"/>
            <a:ext cx="609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мир российской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0128" y="8890342"/>
            <a:ext cx="215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Ростов-на-Дону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8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6858000" cy="96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4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6858001" cy="96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2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6865794" cy="96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3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6858000" cy="96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3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51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6858001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69619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25</TotalTime>
  <Words>31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raulgabunia437@gmail.com</dc:creator>
  <cp:lastModifiedBy>педагог-психолог</cp:lastModifiedBy>
  <cp:revision>8</cp:revision>
  <dcterms:created xsi:type="dcterms:W3CDTF">2026-05-27T17:11:55Z</dcterms:created>
  <dcterms:modified xsi:type="dcterms:W3CDTF">2026-06-03T12:48:25Z</dcterms:modified>
</cp:coreProperties>
</file>