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-79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60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2725406"/>
            <a:ext cx="8486700" cy="211338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124525"/>
            <a:ext cx="68580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5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Ростова-на-Дону «Детский сад №254»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103028" y="1769616"/>
            <a:ext cx="4753500" cy="510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endParaRPr lang="ru-RU" sz="1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ru-RU" sz="14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Подготовила: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Вайлер</a:t>
            </a:r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Елизавета Эдуардовна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763925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игры в средней группе детского сада
</a:t>
            </a:r>
            <a:endParaRPr lang="en-US" sz="264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256" y="0"/>
            <a:ext cx="9249255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 сюжетно-ролевые игры
</a:t>
            </a:r>
            <a:endParaRPr lang="en-US" sz="246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Координация и пространство
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 играх с бегом, остановкой и сменой направления дети учатся ориентироваться в пространстве, двигаться по сигналу и контролировать свои действия в общем темпе группы.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Найди свой домик
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Эта игра помогает быстро реагировать на сигнал, запоминать условие и находить нужное место в пространстве. Ребенок учится действовать точно и без лишней суеты.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Сюжет магазина
</a:t>
            </a: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05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Ролевая</a:t>
            </a:r>
            <a:r>
              <a:rPr lang="en-US" sz="105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игра в магазин развивает речь, вежливые формы общения и понимание бытовых действий. Дети пробуют роли покупателя и продавца, договариваются и следуют простому сценарию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Семья, больница, транспорт
</a:t>
            </a: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Сюжеты из повседневной жизни закрепляют представления о профессиях, семье и городском транспорте. В таких играх ребенок переносит знакомые модели поведения в совместную деятельность.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6275" y="1306500"/>
            <a:ext cx="74514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игры как основа роста и наблюдения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Развивающие игры помогают ребенку 4–5 лет осваивать речь, мышление, движения и правила общения в естественной форме. Одновременно педагог видит успехи, трудности и динамику развития каждого воспитанника.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детей 
4–5 лет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средней группе дети уже дольше удерживают внимание, быстрее замечают сходство и различие, активнее включаются в сюжет и охотно принимают простые правила.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00" y="1476397"/>
            <a:ext cx="700800" cy="6229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76" y="1451264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952" y="1451264"/>
            <a:ext cx="673200" cy="673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438" y="1451264"/>
            <a:ext cx="673200" cy="673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15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развивают игры в средней группе
</a:t>
            </a:r>
            <a:endParaRPr lang="en-US" sz="2441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532206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Познавательное развитие
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Игры помогают сравнивать предметы, находить закономерности, группировать объекты и делать простые выводы. Ребенок учится замечать признаки, устанавливать связи и действовать по образцу.</a:t>
            </a: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705092" y="2392849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Мелкая моторика
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Действия с мелкими предметами, шнуровки, мозаики и пальчиковые упражнения укрепляют кисть, координацию и точность движений. Одновременно развивается готовность руки к письму.</a:t>
            </a: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312547" y="2403564"/>
            <a:ext cx="1733668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Эмоционально-социальные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навыки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Совместная игра учит ждать очередь, договариваться, соблюдать правила и учитывать действия партнера. Дети пробуют разные роли и осваивают способы общения без конфликтов.
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5"/>
          <p:cNvSpPr txBox="1"/>
          <p:nvPr/>
        </p:nvSpPr>
        <p:spPr>
          <a:xfrm>
            <a:off x="7323151" y="2403564"/>
            <a:ext cx="1590603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Произвольность поведения
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Ребенок постепенно учится слушать инструкцию, завершать задание, контролировать импульсивные действия и проверять результат. Эти умения особенно важны для успешной учебной деятельности.
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Речь
</a:t>
            </a:r>
            <a:endParaRPr lang="ru-RU" sz="1600" b="1" dirty="0" smtClean="0">
              <a:solidFill>
                <a:srgbClr val="FFFFFF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0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 игре дети называют признаки, подбирают слова по теме, строят короткие фразы и отвечают на вопросы. Это расширяет словарь и делает высказывания более связными.</a:t>
            </a: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50" y="-31447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363700"/>
            <a:ext cx="63552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игры и обследование предметов
</a:t>
            </a:r>
            <a:endParaRPr lang="en-US" sz="2229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548725"/>
            <a:ext cx="2624400" cy="13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Сравнение признаков
</a:t>
            </a: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Детям предлагают сопоставлять два-три свойства предмета: цвет, форму, величину, фактуру. Такое задание развивает наблюдательность и помогает точнее называть увиденное.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980325"/>
            <a:ext cx="2624400" cy="13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Сортировка и подбор
</a:t>
            </a: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Пирамидки, вкладыши и мозаики учат группировать предметы по общему признаку, подбирать пары и находить лишний элемент. Ребенок действует увереннее и быстрее замечает ошибки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093350" y="1548725"/>
            <a:ext cx="2445300" cy="13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Словарь свойств
</a:t>
            </a: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 ходе игры взрослый закрепляет слова, обозначающие свойства: круглый, длинный, мягкий, тяжелый. Ребенок не только узнает признак, но и использует его в ответе.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093350" y="2980325"/>
            <a:ext cx="2445300" cy="13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Практика обследования
</a:t>
            </a: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Обследование руками и глазами помогает понять, чем предметы похожи и чем отличаются. Это основа для точного восприятия, сравнения и дальнейших логических действий.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 строится развивающая игра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последовательность игрового занятия для детей 4–5 лет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306728" y="1319345"/>
            <a:ext cx="4419600" cy="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Называние признаков
</a:t>
            </a:r>
            <a:r>
              <a:rPr lang="en-US" sz="5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Ребенок учится подбирать слова, которые точно описывают предмет: цвет, форму, размер, материал. Такие задания делают словарь активнее и помогают говорить точнее.
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2"/>
          <p:cNvSpPr txBox="1"/>
          <p:nvPr/>
        </p:nvSpPr>
        <p:spPr>
          <a:xfrm>
            <a:off x="1760054" y="2221821"/>
            <a:ext cx="4419600" cy="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Слова по теме
</a:t>
            </a:r>
            <a:r>
              <a:rPr lang="en-US" sz="5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Игры на подбор слов объединяют предметы по общей теме: игрушки, посуда, одежда, транспорт. Они развивают быстроту реакции, память и умение держать нужное слово в голове.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90201" y="3124297"/>
            <a:ext cx="4419600" cy="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Короткие описания
</a:t>
            </a:r>
            <a:r>
              <a:rPr lang="en-US" sz="5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Дети составляют простые описания по картинке или игрушке, называют, что видят, и дополняют ответ. Это подготавливает к связной речи и осмысленному диалогу.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72794" y="4041076"/>
            <a:ext cx="4419600" cy="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Звук и диалог
</a:t>
            </a:r>
            <a:r>
              <a:rPr lang="en-US" sz="5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Звукоподражание, артикуляционные упражнения и короткие разговоры тренируют произношение, согласование слов и интонацию. Ребенок начинает увереннее вступать в речевое общение.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 развитие речи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навыки развиваются чаще всего
</a:t>
            </a:r>
            <a:endParaRPr lang="en-US" sz="2656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игра обычно затрагивает сразу несколько направлений развития, поэтому эффект проявляется комплексно и устойчиво.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нагрузка приходится на речь и моторику, но остальные навыки развиваются одновременно и поддерживают друг друга.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Методическое обобщение по развивающим играм для детей 4–5 лет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75" y="2244579"/>
            <a:ext cx="3709500" cy="136924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игр и развиваемые умения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Короткая таблица показывает, как один игровой материал помогает решать разные развивающие задачи.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77050" y="17280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Разные игры развивают разные стороны личности, но особенно эффективно работают те, где движение сочетается с речью и зрительным контролем.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4" y="4319800"/>
            <a:ext cx="3912475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Обобщение методических примеров для средней группы</a:t>
            </a: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 мышление и память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Парные картинки: найди совпадение
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Детям предлагают рассмотреть две похожие карточки и заметить, что на них одинаково, а что отличается. Такая работа тренирует внимание к деталям, кратковременную память и умение сравнивать без спешки</a:t>
            </a: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Что изменилось в ряду?
</a:t>
            </a:r>
            <a:r>
              <a:rPr lang="en-US" sz="11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Перед ребенком выкладывают 3–4 объекта, затем один предмет убирают, меняют местами или добавляют новый. Нужно вспомнить исходный порядок и назвать изменение. Игра развивает анализ, память и последовательность действий.</a:t>
            </a: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Собери логическую цепочку
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Ребенок раскладывает картинки по простому признаку: по размеру, цвету, времени суток или последовательности событий. Он учится видеть общее, выделять основание для группировки и объяснять свой выбор.</a:t>
            </a: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167</Words>
  <Application>Microsoft Office PowerPoint</Application>
  <PresentationFormat>Экран (16:9)</PresentationFormat>
  <Paragraphs>67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педагог-психолог</cp:lastModifiedBy>
  <cp:revision>3</cp:revision>
  <dcterms:created xsi:type="dcterms:W3CDTF">2026-06-05T09:15:27Z</dcterms:created>
  <dcterms:modified xsi:type="dcterms:W3CDTF">2026-06-05T13:37:56Z</dcterms:modified>
</cp:coreProperties>
</file>