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6858000" cy="9698038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974"/>
            <a:ext cx="6877353" cy="972198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00301"/>
            <a:ext cx="4370039" cy="2328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728368"/>
            <a:ext cx="4370039" cy="155114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48131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8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136368"/>
            <a:ext cx="4064853" cy="5387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321684"/>
            <a:ext cx="4760786" cy="222152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86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2064"/>
            <a:ext cx="4760786" cy="367029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62048"/>
            <a:ext cx="4554137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117690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08193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1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62048"/>
            <a:ext cx="4756099" cy="427432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675148"/>
            <a:ext cx="4760787" cy="72720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214085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9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62049"/>
            <a:ext cx="734109" cy="742618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62049"/>
            <a:ext cx="3896270" cy="7426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9353"/>
            <a:ext cx="4760786" cy="258300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02357"/>
            <a:ext cx="4760786" cy="121670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1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55333"/>
            <a:ext cx="2316082" cy="54878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055335"/>
            <a:ext cx="2316083" cy="54878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055890"/>
            <a:ext cx="2318004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870796"/>
            <a:ext cx="2318004" cy="467241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1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2048"/>
            <a:ext cx="4760786" cy="18677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19207"/>
            <a:ext cx="2092637" cy="1807905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28166"/>
            <a:ext cx="2539528" cy="78150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927111"/>
            <a:ext cx="2092637" cy="365472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88626"/>
            <a:ext cx="4760786" cy="801436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62048"/>
            <a:ext cx="4760786" cy="543830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590062"/>
            <a:ext cx="4760786" cy="95315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974"/>
            <a:ext cx="6877354" cy="972198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2048"/>
            <a:ext cx="4760785" cy="1867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055335"/>
            <a:ext cx="4760786" cy="548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543215"/>
            <a:ext cx="51309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F2F0-0C55-4954-829C-4B4A48496355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543215"/>
            <a:ext cx="3467230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543215"/>
            <a:ext cx="384479" cy="516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9001EC8-E5A0-4F21-900E-034EA7B42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68553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68553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68553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68553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68553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6855301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18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44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raulgabunia437@gmail.com</dc:creator>
  <cp:lastModifiedBy>raulgabunia437@gmail.com</cp:lastModifiedBy>
  <cp:revision>18</cp:revision>
  <dcterms:created xsi:type="dcterms:W3CDTF">2026-05-27T17:11:55Z</dcterms:created>
  <dcterms:modified xsi:type="dcterms:W3CDTF">2026-05-27T18:03:09Z</dcterms:modified>
</cp:coreProperties>
</file>