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66" r:id="rId2"/>
    <p:sldId id="267" r:id="rId3"/>
    <p:sldId id="268" r:id="rId4"/>
    <p:sldId id="269" r:id="rId5"/>
    <p:sldId id="270" r:id="rId6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2388" y="-102"/>
      </p:cViewPr>
      <p:guideLst>
        <p:guide orient="horz" pos="305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974"/>
            <a:ext cx="6877353" cy="972198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00301"/>
            <a:ext cx="4370039" cy="2328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728368"/>
            <a:ext cx="4370039" cy="155114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6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48131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0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136368"/>
            <a:ext cx="4064853" cy="5387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486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2064"/>
            <a:ext cx="4760786" cy="367029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21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62048"/>
            <a:ext cx="4756099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9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62049"/>
            <a:ext cx="734109" cy="742618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62049"/>
            <a:ext cx="3896270" cy="74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9353"/>
            <a:ext cx="4760786" cy="258300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121670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55333"/>
            <a:ext cx="2316082" cy="54878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055335"/>
            <a:ext cx="2316083" cy="5487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5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9207"/>
            <a:ext cx="2092637" cy="1807905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28166"/>
            <a:ext cx="2539528" cy="78150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927111"/>
            <a:ext cx="2092637" cy="365472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88626"/>
            <a:ext cx="4760786" cy="80143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62048"/>
            <a:ext cx="4760786" cy="543830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590062"/>
            <a:ext cx="4760786" cy="9531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974"/>
            <a:ext cx="6877354" cy="972198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335"/>
            <a:ext cx="4760786" cy="548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543215"/>
            <a:ext cx="51309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543215"/>
            <a:ext cx="346723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543215"/>
            <a:ext cx="38447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6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01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94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48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6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0816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28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педагог-психолог</cp:lastModifiedBy>
  <cp:revision>10</cp:revision>
  <dcterms:created xsi:type="dcterms:W3CDTF">2026-05-27T17:11:55Z</dcterms:created>
  <dcterms:modified xsi:type="dcterms:W3CDTF">2026-06-03T12:49:16Z</dcterms:modified>
</cp:coreProperties>
</file>