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6858000" cy="9698038"/>
  <p:notesSz cx="6858000" cy="9144000"/>
  <p:defaultTextStyle>
    <a:defPPr>
      <a:defRPr lang="ru-RU"/>
    </a:defPPr>
    <a:lvl1pPr marL="0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3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4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5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55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07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58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09" algn="l" defTabSz="9143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2460" y="-198"/>
      </p:cViewPr>
      <p:guideLst>
        <p:guide orient="horz" pos="305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51200" y="1654424"/>
            <a:ext cx="3611126" cy="7061837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754292"/>
            <a:ext cx="4616035" cy="4417997"/>
          </a:xfrm>
        </p:spPr>
        <p:txBody>
          <a:bodyPr anchor="b">
            <a:normAutofit/>
          </a:bodyPr>
          <a:lstStyle>
            <a:lvl1pPr algn="l">
              <a:defRPr sz="33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5435693"/>
            <a:ext cx="3715688" cy="2705871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725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357602"/>
            <a:ext cx="4916150" cy="21551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00050" y="754292"/>
            <a:ext cx="6057900" cy="4417995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1502" y="5435691"/>
            <a:ext cx="5460999" cy="64653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391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54292"/>
            <a:ext cx="6057900" cy="4094727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5818823"/>
            <a:ext cx="4787664" cy="2693899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69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754292"/>
            <a:ext cx="5144840" cy="4094727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0101" y="4849019"/>
            <a:ext cx="4801850" cy="682455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6082231"/>
            <a:ext cx="4786771" cy="2430491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1451" y="1004908"/>
            <a:ext cx="342989" cy="8269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3915135"/>
            <a:ext cx="342989" cy="8269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99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849019"/>
            <a:ext cx="4786771" cy="2400328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258653"/>
            <a:ext cx="4787664" cy="1254069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4871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754292"/>
            <a:ext cx="5144840" cy="4094727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5495555"/>
            <a:ext cx="4786771" cy="148463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7004138"/>
            <a:ext cx="4786770" cy="150858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1451" y="1004908"/>
            <a:ext cx="342989" cy="8269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3915135"/>
            <a:ext cx="342989" cy="8269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89165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54292"/>
            <a:ext cx="5644244" cy="409472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5555420"/>
            <a:ext cx="4786771" cy="118531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6740738"/>
            <a:ext cx="4786770" cy="177198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031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357602"/>
            <a:ext cx="4916150" cy="2155120"/>
          </a:xfrm>
        </p:spPr>
        <p:txBody>
          <a:bodyPr>
            <a:normAutofit/>
          </a:bodyPr>
          <a:lstStyle>
            <a:lvl1pPr algn="l">
              <a:defRPr sz="2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54293"/>
            <a:ext cx="4916150" cy="532793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859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24804" y="754292"/>
            <a:ext cx="1533146" cy="6249847"/>
          </a:xfrm>
        </p:spPr>
        <p:txBody>
          <a:bodyPr vert="eaVert">
            <a:normAutofit/>
          </a:bodyPr>
          <a:lstStyle>
            <a:lvl1pPr>
              <a:defRPr sz="2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754292"/>
            <a:ext cx="4387509" cy="775843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57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357602"/>
            <a:ext cx="4916150" cy="21551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1" y="754292"/>
            <a:ext cx="4916150" cy="5327939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24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801655"/>
            <a:ext cx="4801851" cy="3280571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6345630"/>
            <a:ext cx="4801850" cy="216709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503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357602"/>
            <a:ext cx="4916150" cy="215512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00051" y="754293"/>
            <a:ext cx="2962475" cy="53279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3496771" y="754292"/>
            <a:ext cx="2961179" cy="531596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27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357602"/>
            <a:ext cx="4916150" cy="215512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1" y="754292"/>
            <a:ext cx="2787650" cy="862048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1616340"/>
            <a:ext cx="2959100" cy="446588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1263" y="801436"/>
            <a:ext cx="2823038" cy="814904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6772" y="1616340"/>
            <a:ext cx="2967529" cy="445391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589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6357602"/>
            <a:ext cx="4916150" cy="215512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484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13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0" y="754292"/>
            <a:ext cx="2400300" cy="2155120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754292"/>
            <a:ext cx="3329066" cy="775843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0" y="3124927"/>
            <a:ext cx="2400300" cy="2957303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11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850" y="2047363"/>
            <a:ext cx="2672444" cy="161634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1500" y="1293072"/>
            <a:ext cx="2460731" cy="6788627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2021" y="3879215"/>
            <a:ext cx="2673167" cy="294533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50" y="8728235"/>
            <a:ext cx="4358793" cy="5163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884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03006" y="5507529"/>
            <a:ext cx="1852842" cy="3759486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1" y="6357602"/>
            <a:ext cx="4916150" cy="215512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754293"/>
            <a:ext cx="4916150" cy="5327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684" y="8728239"/>
            <a:ext cx="900347" cy="5163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75F2F0-0C55-4954-829C-4B4A48496355}" type="datetimeFigureOut">
              <a:rPr lang="ru-RU" smtClean="0"/>
              <a:pPr/>
              <a:t>03.06.2026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050" y="8728235"/>
            <a:ext cx="4358793" cy="5163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0820" y="7888640"/>
            <a:ext cx="642680" cy="9473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9001EC8-E5A0-4F21-900E-034EA7B42D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0898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4129"/>
            <a:ext cx="6911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Ростова – на – Дону  «Детский сад № 254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373" y="3181291"/>
            <a:ext cx="5506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 «12 июня-День России»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0128" y="8890342"/>
            <a:ext cx="2151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DDDD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Ростов-на-Дону</a:t>
            </a:r>
          </a:p>
          <a:p>
            <a:pPr algn="ctr"/>
            <a:r>
              <a:rPr lang="ru-RU" dirty="0" smtClean="0">
                <a:solidFill>
                  <a:srgbClr val="DDDD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г.</a:t>
            </a:r>
            <a:endParaRPr lang="ru-RU" dirty="0">
              <a:solidFill>
                <a:srgbClr val="DDDD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8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" y="0"/>
            <a:ext cx="6857898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23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69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84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" y="0"/>
            <a:ext cx="6857898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42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" y="0"/>
            <a:ext cx="6857898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37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" y="0"/>
            <a:ext cx="6857898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3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" y="0"/>
            <a:ext cx="6857898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96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" y="0"/>
            <a:ext cx="6857898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" y="0"/>
            <a:ext cx="6857898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20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" y="0"/>
            <a:ext cx="6857898" cy="96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72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14</TotalTime>
  <Words>29</Words>
  <Application>Microsoft Office PowerPoint</Application>
  <PresentationFormat>Произвольный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raulgabunia437@gmail.com</dc:creator>
  <cp:lastModifiedBy>педагог-психолог</cp:lastModifiedBy>
  <cp:revision>5</cp:revision>
  <dcterms:created xsi:type="dcterms:W3CDTF">2026-05-27T17:11:55Z</dcterms:created>
  <dcterms:modified xsi:type="dcterms:W3CDTF">2026-06-03T12:46:26Z</dcterms:modified>
</cp:coreProperties>
</file>