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3" d="100"/>
          <a:sy n="83" d="100"/>
        </p:scale>
        <p:origin x="6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456336-C745-48E1-AA37-E22D777931DF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16735D-70BE-423F-86AD-F835530B49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623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16735D-70BE-423F-86AD-F835530B49E2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84401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73231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7612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0395086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6638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459025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40761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73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92372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3343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0905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964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7566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6960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69313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295247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008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A9428-6E54-403E-8375-6BD9A7A2E4F6}" type="datetimeFigureOut">
              <a:rPr lang="ru-RU" smtClean="0"/>
              <a:t>28.05.2025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63A573C5-989C-4D27-B890-FC3EAFD81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5717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48019" y="1327245"/>
            <a:ext cx="8915399" cy="2262781"/>
          </a:xfrm>
        </p:spPr>
        <p:txBody>
          <a:bodyPr>
            <a:normAutofit/>
          </a:bodyPr>
          <a:lstStyle/>
          <a:p>
            <a:r>
              <a:rPr lang="ru-RU" sz="4400" dirty="0" smtClean="0">
                <a:solidFill>
                  <a:schemeClr val="accent2"/>
                </a:solidFill>
              </a:rPr>
              <a:t>Использование фишек  и пуговиц для детей с ОВЗ</a:t>
            </a:r>
            <a:endParaRPr lang="ru-RU" sz="4400" dirty="0">
              <a:solidFill>
                <a:schemeClr val="accent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800" b="1" dirty="0" smtClean="0"/>
              <a:t>Игровая технология</a:t>
            </a:r>
          </a:p>
          <a:p>
            <a:r>
              <a:rPr lang="ru-RU" sz="2800" dirty="0" smtClean="0"/>
              <a:t>                                     учитель-логопед Соколовская О.В.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26167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71054" y="0"/>
            <a:ext cx="5828145" cy="6854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073" y="-176935"/>
            <a:ext cx="6733309" cy="7034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40201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3891" y="120073"/>
            <a:ext cx="12118109" cy="54938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Итоги занятий с фишками и пуговицами:</a:t>
            </a: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Дети усваивают элементарную технику 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мелкой моторики гимнастики. 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У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воспитанников - положительная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реакция и эмоциональный отклик на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знакомство с новыми видами работы с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пуговицами. Дети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 интересом и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желанием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выполняют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упражнения на развитие речи во время подготовки поделок;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Хорошие результаты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взаимодействия учителя-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логопеда с воспитателями и родителями. Родители получили необходимые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знания по данной теме, стали более информированными в вопросе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проведения игр по развитию мелкой моторики с детьми дома.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 процессе работы </a:t>
            </a:r>
            <a:r>
              <a:rPr lang="ru-RU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составляются </a:t>
            </a: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картотеки 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игр и упражнений  с </a:t>
            </a:r>
            <a:r>
              <a:rPr lang="ru-RU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пуговицами по интересам.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Таким образом, целенаправленная, регулярно осуществляемая работа</a:t>
            </a:r>
            <a:endParaRPr lang="ru-RU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учителя-логопеда с воспитателями и родителями по развитию речи и мелкой моторики у детей </a:t>
            </a:r>
            <a:r>
              <a:rPr lang="ru-RU" dirty="0" smtClean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позволяет </a:t>
            </a:r>
            <a:r>
              <a:rPr lang="ru-RU" dirty="0">
                <a:solidFill>
                  <a:srgbClr val="1A1A1A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добиться положительных результатов.</a:t>
            </a:r>
            <a:endParaRPr lang="ru-RU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77460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54842" y="245661"/>
            <a:ext cx="11149770" cy="5841240"/>
          </a:xfrm>
        </p:spPr>
        <p:txBody>
          <a:bodyPr>
            <a:normAutofit fontScale="90000"/>
          </a:bodyPr>
          <a:lstStyle/>
          <a:p>
            <a:r>
              <a:rPr lang="ru-RU" sz="2800" dirty="0" smtClean="0"/>
              <a:t>У детей с ОВЗ ряд неречевых навыков очень слабо сформирован.</a:t>
            </a:r>
            <a:br>
              <a:rPr lang="ru-RU" sz="2800" dirty="0" smtClean="0"/>
            </a:br>
            <a:r>
              <a:rPr lang="ru-RU" sz="2800" dirty="0" smtClean="0"/>
              <a:t>     Проблемы  психологических функций, влекут за собой :</a:t>
            </a:r>
            <a:br>
              <a:rPr lang="ru-RU" sz="2800" dirty="0" smtClean="0"/>
            </a:br>
            <a:r>
              <a:rPr lang="ru-RU" sz="2800" dirty="0" smtClean="0"/>
              <a:t>- трудности со звуко-буквенным анализом</a:t>
            </a:r>
            <a:br>
              <a:rPr lang="ru-RU" sz="2800" dirty="0" smtClean="0"/>
            </a:br>
            <a:r>
              <a:rPr lang="ru-RU" sz="2800" dirty="0" smtClean="0"/>
              <a:t>- эффективность комплексной коррекционной работы по развитию мелкой моторики и координации пальцев рук</a:t>
            </a:r>
            <a:br>
              <a:rPr lang="ru-RU" sz="2800" dirty="0" smtClean="0"/>
            </a:br>
            <a:r>
              <a:rPr lang="ru-RU" sz="2800" dirty="0"/>
              <a:t> </a:t>
            </a:r>
            <a:r>
              <a:rPr lang="ru-RU" sz="2800" dirty="0" smtClean="0"/>
              <a:t>  </a:t>
            </a:r>
            <a:br>
              <a:rPr lang="ru-RU" sz="2800" dirty="0" smtClean="0"/>
            </a:br>
            <a:r>
              <a:rPr lang="ru-RU" sz="2800" dirty="0" smtClean="0"/>
              <a:t>Для того, чтобы у ребенка</a:t>
            </a:r>
            <a:br>
              <a:rPr lang="ru-RU" sz="2800" dirty="0" smtClean="0"/>
            </a:br>
            <a:r>
              <a:rPr lang="ru-RU" sz="2800" dirty="0"/>
              <a:t>-</a:t>
            </a:r>
            <a:r>
              <a:rPr lang="ru-RU" sz="2800" dirty="0" smtClean="0"/>
              <a:t> развивались навыки фонематического слуха и анализа , </a:t>
            </a:r>
            <a:br>
              <a:rPr lang="ru-RU" sz="2800" dirty="0" smtClean="0"/>
            </a:br>
            <a:r>
              <a:rPr lang="ru-RU" sz="2800" dirty="0" smtClean="0"/>
              <a:t>- совершенствовались мелкая моторика , память и внимание </a:t>
            </a:r>
            <a:br>
              <a:rPr lang="ru-RU" sz="2800" dirty="0" smtClean="0"/>
            </a:br>
            <a:r>
              <a:rPr lang="ru-RU" sz="2800" dirty="0" smtClean="0"/>
              <a:t>-  появилось умение различать твердые и мягкие согласные</a:t>
            </a:r>
            <a:br>
              <a:rPr lang="ru-RU" sz="2800" dirty="0" smtClean="0"/>
            </a:br>
            <a:r>
              <a:rPr lang="ru-RU" sz="2800" dirty="0" smtClean="0"/>
              <a:t>- воспитывалось положительное отношение  к изучению звуков, букв и слов,</a:t>
            </a:r>
            <a:br>
              <a:rPr lang="ru-RU" sz="2800" dirty="0" smtClean="0"/>
            </a:br>
            <a:r>
              <a:rPr lang="ru-RU" sz="2800" dirty="0" smtClean="0"/>
              <a:t>важно использовать игровые методы .Одним из интересных и эффективных решений в работе, является – прием пуговиц и   фишек с буквами.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98193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12192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7608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85800"/>
            <a:ext cx="12192000" cy="5486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8466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647" y="64656"/>
            <a:ext cx="11971353" cy="6107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7440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000" y="1143000"/>
            <a:ext cx="10160000" cy="457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87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07855" y="609600"/>
            <a:ext cx="8696756" cy="895927"/>
          </a:xfrm>
        </p:spPr>
        <p:txBody>
          <a:bodyPr/>
          <a:lstStyle/>
          <a:p>
            <a:r>
              <a:rPr lang="ru-RU" dirty="0" smtClean="0"/>
              <a:t>Развивающие задачи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62910" y="2124363"/>
            <a:ext cx="8816828" cy="4461163"/>
          </a:xfrm>
        </p:spPr>
        <p:txBody>
          <a:bodyPr>
            <a:normAutofit fontScale="25000" lnSpcReduction="20000"/>
          </a:bodyPr>
          <a:lstStyle/>
          <a:p>
            <a:endParaRPr lang="ru-RU" dirty="0" smtClean="0"/>
          </a:p>
          <a:p>
            <a:r>
              <a:rPr lang="ru-RU" sz="3200" dirty="0" smtClean="0"/>
              <a:t>-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Коммуникационная деятельность. Стимулирование развития речи через активизацию движения пальцев рук</a:t>
            </a:r>
          </a:p>
          <a:p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Стимулирование развития речи через активизацию движения пальцев рук.</a:t>
            </a:r>
          </a:p>
          <a:p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Актуальность проблемы: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Развитие ручных умений ребенка является важным показателем условий хорошего физического и нервно-психического состояния ребенка. В головном мозге человека центры, отвечающие за речь и движение пальцев рук, расположены очень близко.  Различные поделки, аппликации на развитие мелкой моторики - дают возможность развивать мышечные и тактильные ощущения, расширяют кругозор и стимулируют творческое воображение. Благодаря работе с различными  материалами  ребенок получает сенсорные впечатления, развивает внимательность и способность сосредотачиваться. Одним из полезных логопедических занятий является работа с пуговицами и бусами.</a:t>
            </a:r>
          </a:p>
          <a:p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Логопеды, педагоги, воспитатели используют занимательный материал для овладения счетом, закрепления знаний формы, цвета и размера. Игры с пуговицами и бусами развивают тактильное восприятие, мелкую моторику рук, зрительную моторную координацию. Ребенок учится классифицировать предметы по цвету, размеру и форме. Пуговицы - один из интересных материалов, который можно использовать в работе по коррекции звукопроизношения. Элементы игр с пуговицами  и бусами можно включать как часть занятия. Педагогическая технология  с бусами  развивает  тактильные ощущения мелкую ручную моторику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внимание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любознательность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расширяет представления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детей об окружающем мире</a:t>
            </a:r>
            <a:r>
              <a:rPr lang="ru-RU" sz="6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, 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совершенствует </a:t>
            </a:r>
            <a:r>
              <a:rPr lang="ru-RU" sz="6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sz="6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енсомоторику</a:t>
            </a:r>
            <a:r>
              <a:rPr lang="ru-RU" sz="6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– согласованность в работе глаза и руки, координацию движений их </a:t>
            </a:r>
            <a:r>
              <a:rPr lang="ru-RU" sz="6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точность.</a:t>
            </a:r>
          </a:p>
          <a:p>
            <a:pPr marL="857250" indent="-857250">
              <a:buFontTx/>
              <a:buChar char="-"/>
            </a:pPr>
            <a:endParaRPr lang="ru-RU" sz="6400" dirty="0" smtClean="0"/>
          </a:p>
          <a:p>
            <a:pPr marL="857250" indent="-857250">
              <a:buFontTx/>
              <a:buChar char="-"/>
            </a:pPr>
            <a:endParaRPr lang="ru-RU" sz="6400" dirty="0"/>
          </a:p>
        </p:txBody>
      </p:sp>
    </p:spTree>
    <p:extLst>
      <p:ext uri="{BB962C8B-B14F-4D97-AF65-F5344CB8AC3E}">
        <p14:creationId xmlns:p14="http://schemas.microsoft.com/office/powerpoint/2010/main" val="41992933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97032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721660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1" y="4762"/>
            <a:ext cx="12056340" cy="88806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70396626"/>
      </p:ext>
    </p:extLst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65</TotalTime>
  <Words>488</Words>
  <Application>Microsoft Office PowerPoint</Application>
  <PresentationFormat>Широкоэкранный</PresentationFormat>
  <Paragraphs>24</Paragraphs>
  <Slides>11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7" baseType="lpstr">
      <vt:lpstr>Arial</vt:lpstr>
      <vt:lpstr>Calibri</vt:lpstr>
      <vt:lpstr>Century Gothic</vt:lpstr>
      <vt:lpstr>Times New Roman</vt:lpstr>
      <vt:lpstr>Wingdings 3</vt:lpstr>
      <vt:lpstr>Легкий дым</vt:lpstr>
      <vt:lpstr>Использование фишек  и пуговиц для детей с ОВЗ</vt:lpstr>
      <vt:lpstr>У детей с ОВЗ ряд неречевых навыков очень слабо сформирован.      Проблемы  психологических функций, влекут за собой : - трудности со звуко-буквенным анализом - эффективность комплексной коррекционной работы по развитию мелкой моторики и координации пальцев рук     Для того, чтобы у ребенка - развивались навыки фонематического слуха и анализа ,  - совершенствовались мелкая моторика , память и внимание  -  появилось умение различать твердые и мягкие согласные - воспитывалось положительное отношение  к изучению звуков, букв и слов, важно использовать игровые методы .Одним из интересных и эффективных решений в работе, является – прием пуговиц и   фишек с буквами.</vt:lpstr>
      <vt:lpstr>Презентация PowerPoint</vt:lpstr>
      <vt:lpstr>Презентация PowerPoint</vt:lpstr>
      <vt:lpstr>Презентация PowerPoint</vt:lpstr>
      <vt:lpstr>Презентация PowerPoint</vt:lpstr>
      <vt:lpstr>Развивающие задачи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фишек  буквами для детей с ОВЗ</dc:title>
  <dc:creator>Костя</dc:creator>
  <cp:lastModifiedBy>7 группа</cp:lastModifiedBy>
  <cp:revision>29</cp:revision>
  <dcterms:created xsi:type="dcterms:W3CDTF">2025-01-14T06:21:13Z</dcterms:created>
  <dcterms:modified xsi:type="dcterms:W3CDTF">2025-05-28T08:31:21Z</dcterms:modified>
</cp:coreProperties>
</file>