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94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85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26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69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83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07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1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32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85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32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039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9AF3DC-6574-473F-9D38-2B2A3BE2D163}" type="datetimeFigureOut">
              <a:rPr lang="ru-RU" smtClean="0"/>
              <a:t>27.05.2025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26DBFEC-8191-414B-AFE8-7D37866664EC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57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«Эрудит» -эффективное средство интеллектуального развития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настольной игры для развития речи дошкольников с тяжелыми нарушениями речи</a:t>
            </a:r>
          </a:p>
        </p:txBody>
      </p:sp>
    </p:spTree>
    <p:extLst>
      <p:ext uri="{BB962C8B-B14F-4D97-AF65-F5344CB8AC3E}">
        <p14:creationId xmlns:p14="http://schemas.microsoft.com/office/powerpoint/2010/main" val="115318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Цель: развитие фонематического слуха, автоматизация, дифференциация звуков, формирование звуковых навыков, анализа слов, учить ориентироваться в звуковых схемах, подбирать фишки соответственно заданию.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  <a:p>
            <a:pPr marL="914400" lvl="2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развивать речь через моторику рук через активное использование фишек.</a:t>
            </a:r>
          </a:p>
          <a:p>
            <a:pPr lvl="2"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словарного запаса</a:t>
            </a:r>
          </a:p>
          <a:p>
            <a:pPr marL="914400" lvl="2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914400" lvl="2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речи через моторику рук</a:t>
            </a:r>
          </a:p>
          <a:p>
            <a:pPr lvl="2"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использование звукобуквенного анализа и синтеза слов, формирование грамматического строя речи.</a:t>
            </a:r>
          </a:p>
          <a:p>
            <a:pPr marL="914400" lvl="2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занятия</a:t>
            </a:r>
          </a:p>
          <a:p>
            <a:pPr lvl="2"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игрой «Эрудит» , перекладывание фишек способствует развитию мелкой моторики и речи в единстве их и взаимосвязи. </a:t>
            </a:r>
          </a:p>
          <a:p>
            <a:pPr lvl="2"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памяти и мышления  </a:t>
            </a:r>
          </a:p>
          <a:p>
            <a:pPr marL="914400" lvl="2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фонематитческого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слуха – дети учатся определять позицию буквы в словах.</a:t>
            </a:r>
          </a:p>
        </p:txBody>
      </p:sp>
    </p:spTree>
    <p:extLst>
      <p:ext uri="{BB962C8B-B14F-4D97-AF65-F5344CB8AC3E}">
        <p14:creationId xmlns:p14="http://schemas.microsoft.com/office/powerpoint/2010/main" val="422090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эрудит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любят произвольные слова. Можно  составить любое слово и объяснить его значение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позиции буквы в слове. Выкладываем слова с различным расположение в составе слове  - в начале, в середине, например: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роза, Зина, арбуз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выкладывание фигур из фишек, строительство башни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найти и пропеть гласные буквы и пропеть звуки</a:t>
            </a:r>
          </a:p>
        </p:txBody>
      </p:sp>
    </p:spTree>
    <p:extLst>
      <p:ext uri="{BB962C8B-B14F-4D97-AF65-F5344CB8AC3E}">
        <p14:creationId xmlns:p14="http://schemas.microsoft.com/office/powerpoint/2010/main" val="128423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466" y="1027000"/>
            <a:ext cx="3417454" cy="437188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862" y="1027000"/>
            <a:ext cx="3857625" cy="437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989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64606"/>
            <a:ext cx="3142673" cy="440472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69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Придумать предложения из составленных слов: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Ток, зонт, кино, она, кот, Зина, танк, таз, бант, дети, мост, дом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рассказ о люби</a:t>
            </a:r>
            <a:r>
              <a:rPr lang="ru-RU" dirty="0"/>
              <a:t>мом животном и выложить несколько слов из данного рассказа.</a:t>
            </a:r>
          </a:p>
          <a:p>
            <a:pPr algn="ctr"/>
            <a:r>
              <a:rPr lang="ru-RU" dirty="0"/>
              <a:t>Результаты 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и интересно организованная игра способствует не только развитию и исправлению речи, но и развитию личности в целом. В процессе игры преодолевается застенчивость, скованность которые свойственны детям с нарушением речи. Во время игры у этих детей развивается инициативность. В игре ребёнок естественным образом обучается, решая коррекционные, образовательные и воспитательные задачи. Этом</a:t>
            </a:r>
            <a:r>
              <a:rPr lang="ru-RU" dirty="0"/>
              <a:t>у способствует и положительный эмоциональный фон игры.</a:t>
            </a:r>
          </a:p>
          <a:p>
            <a:pPr marL="0" indent="0">
              <a:buNone/>
            </a:pPr>
            <a:r>
              <a:rPr lang="ru-RU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4320795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122</TotalTime>
  <Words>300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Times New Roman</vt:lpstr>
      <vt:lpstr>Ретро</vt:lpstr>
      <vt:lpstr>Игра «Эрудит» -эффективное средство интеллектуального развития</vt:lpstr>
      <vt:lpstr>      Цель: развитие фонематического слуха, автоматизация, дифференциация звуков, формирование звуковых навыков, анализа слов, учить ориентироваться в звуковых схемах, подбирать фишки соответственно заданию. </vt:lpstr>
      <vt:lpstr>эрудит</vt:lpstr>
      <vt:lpstr>Презентация PowerPoint</vt:lpstr>
      <vt:lpstr>Презентация PowerPoint</vt:lpstr>
      <vt:lpstr>- Придумать предложения из составленных слов: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 группа</dc:creator>
  <cp:lastModifiedBy>1</cp:lastModifiedBy>
  <cp:revision>25</cp:revision>
  <dcterms:created xsi:type="dcterms:W3CDTF">2025-01-10T09:06:41Z</dcterms:created>
  <dcterms:modified xsi:type="dcterms:W3CDTF">2025-05-27T12:33:46Z</dcterms:modified>
</cp:coreProperties>
</file>