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4AA3-C84D-4CE9-8A22-FC8FED92B0FB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78B01-6E62-412A-ABF5-D906AD333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248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4AA3-C84D-4CE9-8A22-FC8FED92B0FB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78B01-6E62-412A-ABF5-D906AD333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927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4AA3-C84D-4CE9-8A22-FC8FED92B0FB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78B01-6E62-412A-ABF5-D906AD333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984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4AA3-C84D-4CE9-8A22-FC8FED92B0FB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78B01-6E62-412A-ABF5-D906AD333CD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9094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4AA3-C84D-4CE9-8A22-FC8FED92B0FB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78B01-6E62-412A-ABF5-D906AD333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864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4AA3-C84D-4CE9-8A22-FC8FED92B0FB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78B01-6E62-412A-ABF5-D906AD333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682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4AA3-C84D-4CE9-8A22-FC8FED92B0FB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78B01-6E62-412A-ABF5-D906AD333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485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4AA3-C84D-4CE9-8A22-FC8FED92B0FB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78B01-6E62-412A-ABF5-D906AD333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96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4AA3-C84D-4CE9-8A22-FC8FED92B0FB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78B01-6E62-412A-ABF5-D906AD333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450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4AA3-C84D-4CE9-8A22-FC8FED92B0FB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78B01-6E62-412A-ABF5-D906AD333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088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4AA3-C84D-4CE9-8A22-FC8FED92B0FB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78B01-6E62-412A-ABF5-D906AD333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777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4AA3-C84D-4CE9-8A22-FC8FED92B0FB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78B01-6E62-412A-ABF5-D906AD333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530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4AA3-C84D-4CE9-8A22-FC8FED92B0FB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78B01-6E62-412A-ABF5-D906AD333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952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4AA3-C84D-4CE9-8A22-FC8FED92B0FB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78B01-6E62-412A-ABF5-D906AD333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285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4AA3-C84D-4CE9-8A22-FC8FED92B0FB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78B01-6E62-412A-ABF5-D906AD333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24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4AA3-C84D-4CE9-8A22-FC8FED92B0FB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78B01-6E62-412A-ABF5-D906AD333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953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4AA3-C84D-4CE9-8A22-FC8FED92B0FB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78B01-6E62-412A-ABF5-D906AD333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978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9984AA3-C84D-4CE9-8A22-FC8FED92B0FB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78B01-6E62-412A-ABF5-D906AD333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9302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Артикуляционная гимнастика</a:t>
            </a:r>
            <a:br>
              <a:rPr lang="ru-RU" dirty="0" smtClean="0"/>
            </a:b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буклеты для родителей</a:t>
            </a:r>
          </a:p>
        </p:txBody>
      </p:sp>
    </p:spTree>
    <p:extLst>
      <p:ext uri="{BB962C8B-B14F-4D97-AF65-F5344CB8AC3E}">
        <p14:creationId xmlns:p14="http://schemas.microsoft.com/office/powerpoint/2010/main" val="3502899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993" y="0"/>
            <a:ext cx="46720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539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15" y="0"/>
            <a:ext cx="10278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676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Взаимодействие учителя –логопеда и родителей необходимо для эффективного развития речи детей. </a:t>
            </a:r>
          </a:p>
          <a:p>
            <a:r>
              <a:rPr lang="ru-RU" dirty="0" smtClean="0"/>
              <a:t>В данном материале представлены рекомендации как правильно выполнять упражнения по артикуляционной гимнастике.</a:t>
            </a:r>
          </a:p>
          <a:p>
            <a:r>
              <a:rPr lang="ru-RU" dirty="0" smtClean="0"/>
              <a:t>Артикуляционную гимнастику выполняют сидя. В таком положении у ребенка прямая спина, он не напряжен. Руки и ноги находятся в </a:t>
            </a:r>
            <a:r>
              <a:rPr lang="ru-RU" smtClean="0"/>
              <a:t>спокойном положении.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410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727" y="822036"/>
            <a:ext cx="2760085" cy="29186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350"/>
            <a:ext cx="121920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035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928"/>
            <a:ext cx="12192000" cy="595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873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70" y="-83127"/>
            <a:ext cx="106921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561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9" y="0"/>
            <a:ext cx="121246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536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9" y="0"/>
            <a:ext cx="121246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469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56" y="0"/>
            <a:ext cx="105002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79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15" y="0"/>
            <a:ext cx="105507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0805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</TotalTime>
  <Words>58</Words>
  <Application>Microsoft Office PowerPoint</Application>
  <PresentationFormat>Широкоэкранный</PresentationFormat>
  <Paragraphs>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Ион</vt:lpstr>
      <vt:lpstr>Артикуляционная гимнастика </vt:lpstr>
      <vt:lpstr>Актуальность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Артикуляционная гимнастика</dc:title>
  <dc:creator>ACER</dc:creator>
  <cp:lastModifiedBy>7 группа</cp:lastModifiedBy>
  <cp:revision>7</cp:revision>
  <dcterms:created xsi:type="dcterms:W3CDTF">2025-01-10T08:14:51Z</dcterms:created>
  <dcterms:modified xsi:type="dcterms:W3CDTF">2025-01-10T09:04:19Z</dcterms:modified>
</cp:coreProperties>
</file>