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41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03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04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40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47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96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35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6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87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5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36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41F31A8-4FD7-4EA5-A6E2-707977CB7364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06287FF-1324-45F1-A371-B3DFB9D8A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9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развитие речи с помощью конструктора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9309" y="3602037"/>
            <a:ext cx="9268691" cy="2050617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Родителям </a:t>
            </a:r>
            <a:r>
              <a:rPr lang="ru-RU" dirty="0"/>
              <a:t>на заметку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                                           Учитель –логопед Соколовская О.В.</a:t>
            </a:r>
          </a:p>
        </p:txBody>
      </p:sp>
    </p:spTree>
    <p:extLst>
      <p:ext uri="{BB962C8B-B14F-4D97-AF65-F5344CB8AC3E}">
        <p14:creationId xmlns:p14="http://schemas.microsoft.com/office/powerpoint/2010/main" val="257706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963" y="789709"/>
            <a:ext cx="1079269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Для коррекционно-развивающей работы с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детьми,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рансляцию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познавательной информации необходимо сочетать с практическими занятиями. </a:t>
            </a:r>
          </a:p>
          <a:p>
            <a:pPr indent="450215" algn="just"/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Чтобы 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качественно донести 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материал 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используем информационные технологи</a:t>
            </a:r>
          </a:p>
          <a:p>
            <a:pPr indent="450215" algn="just"/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М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ультфильмы (а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ртикуляционные  упражнения повторяем за героями мультфильмов)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 Логопедические тренажеры, игры </a:t>
            </a:r>
          </a:p>
          <a:p>
            <a:pPr lvl="0" algn="just">
              <a:spcAft>
                <a:spcPts val="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3  Презентации</a:t>
            </a:r>
          </a:p>
          <a:p>
            <a:pPr lvl="0" algn="just">
              <a:spcAft>
                <a:spcPts val="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4. Музыкальное сопровождение занятий</a:t>
            </a:r>
          </a:p>
          <a:p>
            <a:pPr marL="678815" algn="just">
              <a:spcAft>
                <a:spcPts val="0"/>
              </a:spcAft>
            </a:pP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+mj-lt"/>
              </a:rPr>
              <a:t>Тема: Конструирование. Комплекс занятий с использованием нескольких видов конструктора</a:t>
            </a:r>
          </a:p>
          <a:p>
            <a:pPr algn="ctr"/>
            <a:r>
              <a:rPr lang="ru-RU" dirty="0">
                <a:latin typeface="+mj-lt"/>
              </a:rPr>
              <a:t> </a:t>
            </a:r>
          </a:p>
          <a:p>
            <a:pPr lvl="0"/>
            <a:r>
              <a:rPr lang="ru-RU" dirty="0">
                <a:latin typeface="+mj-lt"/>
              </a:rPr>
              <a:t>          Показ детям фильма на тему: «Большая сборка для самых маленьких» – мультике о конструкторе. </a:t>
            </a:r>
          </a:p>
          <a:p>
            <a:pPr algn="ctr"/>
            <a:r>
              <a:rPr lang="ru-RU" b="1" dirty="0">
                <a:latin typeface="+mj-lt"/>
              </a:rPr>
              <a:t>Занятие 1. </a:t>
            </a:r>
          </a:p>
          <a:p>
            <a:r>
              <a:rPr lang="ru-RU" dirty="0">
                <a:latin typeface="+mj-lt"/>
              </a:rPr>
              <a:t>- Ребята, вы видите, что здесь стоят 4 домика (из кубов </a:t>
            </a:r>
            <a:r>
              <a:rPr lang="en-US" dirty="0">
                <a:latin typeface="+mj-lt"/>
              </a:rPr>
              <a:t>STEM</a:t>
            </a:r>
            <a:r>
              <a:rPr lang="ru-RU" dirty="0">
                <a:latin typeface="+mj-lt"/>
              </a:rPr>
              <a:t>а) на небольшом расстоянии друг от друга. Домики разные – одноэтажные и двухэтажные. Дети становятся по несколько человек рядом с домиками, рассматривают, прикасаются, отвечают на вопросы.</a:t>
            </a:r>
          </a:p>
          <a:p>
            <a:r>
              <a:rPr lang="ru-RU" dirty="0">
                <a:latin typeface="+mj-lt"/>
              </a:rPr>
              <a:t> - Покажите высокий и низкий домик</a:t>
            </a:r>
          </a:p>
          <a:p>
            <a:r>
              <a:rPr lang="ru-RU" dirty="0">
                <a:latin typeface="+mj-lt"/>
              </a:rPr>
              <a:t>- Чем отличаются домики (этажность)</a:t>
            </a:r>
          </a:p>
          <a:p>
            <a:r>
              <a:rPr lang="ru-RU" dirty="0">
                <a:latin typeface="+mj-lt"/>
              </a:rPr>
              <a:t>- Какой большой домик. Какой маленький?</a:t>
            </a:r>
          </a:p>
          <a:p>
            <a:r>
              <a:rPr lang="ru-RU" dirty="0">
                <a:latin typeface="+mj-lt"/>
              </a:rPr>
              <a:t>- Какого цвета домики?</a:t>
            </a:r>
          </a:p>
          <a:p>
            <a:r>
              <a:rPr lang="ru-RU" dirty="0">
                <a:latin typeface="+mj-lt"/>
              </a:rPr>
              <a:t>- Какой формы крыша домика? Основание домика?</a:t>
            </a:r>
          </a:p>
          <a:p>
            <a:r>
              <a:rPr lang="ru-RU" dirty="0">
                <a:latin typeface="+mj-lt"/>
              </a:rPr>
              <a:t>- Из чего состоят домики? (крыша, окошки, двери)</a:t>
            </a:r>
          </a:p>
          <a:p>
            <a:pPr marL="678815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800" y="817417"/>
            <a:ext cx="10571018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Занятие 2.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Дети вместе с учителем-логопедом произносят слова с акцентом на гласные звуки: ДООМ. УЮЮТ,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УУгол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КрЫЫша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Обозначается гласный звук,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пропевается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Затем показывает на большие домики и говорит, что они сделаны из разных материалов. У них очень интересная поверхность, предлагает провести руками по домикам, прощупать детали. В домиках лежат кубики, дети достают их. Берут с собой и рассаживаются за столики. Выполняют задание  - собрать из кубиков различные фигурки. Во время занятия дети поют с учителем-логопедом 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стихотворение :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Эй, ребята, что вы спите?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-На зарядку становитесь!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Справа – друг и слева –друг!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Вместе все – в веселый круг! 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6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964" y="692726"/>
            <a:ext cx="10474036" cy="5421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Показываем детям картинки с домами, говоря о том, что строения бывают разные: большие и маленькие. Благодаря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лего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-конструктору можно собрать любые дома.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Дети делятся на команды и соревнуются в сборке самого интересного домика.</a:t>
            </a:r>
          </a:p>
          <a:p>
            <a:r>
              <a:rPr lang="ru-RU" dirty="0">
                <a:latin typeface="+mj-lt"/>
                <a:ea typeface="Calibri" panose="020F0502020204030204" pitchFamily="34" charset="0"/>
              </a:rPr>
              <a:t>Рассказ о своем домике. Учитель-логопед предлагает сделать артикуляционную гимнастику для  того, что бы речь была более выразительной. Дети выполняют задания: Трубочка-окошко, улыбка-грусть, грибочек, маятник, лошадка.</a:t>
            </a:r>
          </a:p>
          <a:p>
            <a:endParaRPr lang="ru-RU" dirty="0">
              <a:latin typeface="+mj-lt"/>
            </a:endParaRPr>
          </a:p>
          <a:p>
            <a:pPr algn="ctr"/>
            <a:r>
              <a:rPr lang="ru-RU" b="1" dirty="0">
                <a:latin typeface="+mj-lt"/>
              </a:rPr>
              <a:t>Задание 3</a:t>
            </a:r>
          </a:p>
          <a:p>
            <a:r>
              <a:rPr lang="ru-RU" dirty="0"/>
              <a:t>       Далее отвечают на вопросы:</a:t>
            </a:r>
          </a:p>
          <a:p>
            <a:r>
              <a:rPr lang="ru-RU" dirty="0"/>
              <a:t>- Как называется твоя команда?</a:t>
            </a:r>
          </a:p>
          <a:p>
            <a:r>
              <a:rPr lang="ru-RU" dirty="0"/>
              <a:t>- Какой домик у вас получился (цвет, этаж, из чего состоит?)</a:t>
            </a:r>
          </a:p>
          <a:p>
            <a:r>
              <a:rPr lang="ru-RU" dirty="0"/>
              <a:t>- Кто живет в вашем домике? </a:t>
            </a:r>
          </a:p>
          <a:p>
            <a:r>
              <a:rPr lang="ru-RU" dirty="0"/>
              <a:t>. Воспитатель предлагает погружение в сказку. </a:t>
            </a:r>
          </a:p>
          <a:p>
            <a:r>
              <a:rPr lang="ru-RU" dirty="0"/>
              <a:t>- Ребята, представьте, что в ваших домиках живут король и королева. </a:t>
            </a:r>
          </a:p>
          <a:p>
            <a:r>
              <a:rPr lang="ru-RU" dirty="0"/>
              <a:t>Как называется страна , в которой живет ваш король? </a:t>
            </a:r>
          </a:p>
          <a:p>
            <a:r>
              <a:rPr lang="ru-RU" dirty="0"/>
              <a:t>Учитель-логопед приглашает   повторить стихотворение : </a:t>
            </a:r>
          </a:p>
          <a:p>
            <a:pPr algn="ctr"/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325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728" y="152401"/>
            <a:ext cx="10668000" cy="7007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Я король, сижу на троне,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 меня большой дворец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 дворце стоит ларец,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 королевой мы вдвоем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нашем замке живем!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Дети слушают рассказ учителя –логопеда о том, что стихотворение состоит из слов, а слова из букв. Далее раздает детям квадратики с буквами и предлагает собрать змейку. Дети соревнуются между собой. Когда игра завершилась, отвечают на вопрос Какая змейка самая длинная и гибкая? Что нарисовано на квадратиках?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Раздаем детям на каждый стол логопедические кубики, мелкий конструктор. Дети собирают произвольные фигурки и рассказывают о своих работах. В конце занятия собираем каждую работу и подписываем. Организация выставки для родителей в завершение проекта.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Дети смотрят мультфильм о том, какие фигурки можно собрать из конструктора.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5300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9596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8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5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732" y="0"/>
            <a:ext cx="9230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7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3286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42</TotalTime>
  <Words>602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Базис</vt:lpstr>
      <vt:lpstr>развитие речи с помощью конструктора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для развития речи</dc:title>
  <dc:creator>ACER</dc:creator>
  <cp:lastModifiedBy>7 группа</cp:lastModifiedBy>
  <cp:revision>29</cp:revision>
  <cp:lastPrinted>2025-01-10T06:43:35Z</cp:lastPrinted>
  <dcterms:created xsi:type="dcterms:W3CDTF">2025-01-09T08:40:13Z</dcterms:created>
  <dcterms:modified xsi:type="dcterms:W3CDTF">2025-05-28T08:09:01Z</dcterms:modified>
</cp:coreProperties>
</file>