
<file path=[Content_Types].xml><?xml version="1.0" encoding="utf-8"?>
<Types xmlns="http://schemas.openxmlformats.org/package/2006/content-types">
  <Default ContentType="image/jpeg" Extension="jpeg"/>
  <Default ContentType="application/xml" Extension="xml"/>
  <Default ContentType="application/vnd.openxmlformats-package.relationships+xml" Extension="rels"/>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Types>
</file>

<file path=_rels/.rels><?xml version="1.0" encoding="UTF-8" standalone="no" ?>
<Relationships xmlns="http://schemas.openxmlformats.org/package/2006/relationships">
  <Relationship Id="rId1" Target="ppt/presentation.xml" Type="http://schemas.openxmlformats.org/officeDocument/2006/relationships/officeDocument"/>
  <Relationship Id="rId2" Target="docProps/app.xml" Type="http://schemas.openxmlformats.org/officeDocument/2006/relationships/extended-properties"/>
  <Relationship Id="rId3" Target="docProps/core.xml" Type="http://schemas.openxmlformats.org/package/2006/relationships/metadata/core-properties"/>
</Relationships>

</file>

<file path=ppt/presentation.xml><?xml version="1.0" encoding="utf-8"?>
<p:presentation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5" cy="5143683"/>
  <p:notesSz cx="5143683" cy="9144005"/>
  <p:defaultTextStyle>
    <a:defPPr/>
    <a:lvl1pPr lvl="0" marL="0">
      <a:defRPr sz="1600">
        <a:latin typeface="+mn-lt"/>
        <a:ea typeface="+mn-ea"/>
        <a:cs typeface="+mn-cs"/>
      </a:defRPr>
    </a:lvl1pPr>
    <a:lvl2pPr lvl="1" marL="457200">
      <a:defRPr sz="1600">
        <a:latin typeface="+mn-lt"/>
        <a:ea typeface="+mn-ea"/>
        <a:cs typeface="+mn-cs"/>
      </a:defRPr>
    </a:lvl2pPr>
    <a:lvl3pPr lvl="2" marL="914400">
      <a:defRPr sz="1600">
        <a:latin typeface="+mn-lt"/>
        <a:ea typeface="+mn-ea"/>
        <a:cs typeface="+mn-cs"/>
      </a:defRPr>
    </a:lvl3pPr>
    <a:lvl4pPr lvl="3" marL="1371600">
      <a:defRPr sz="1600">
        <a:latin typeface="+mn-lt"/>
        <a:ea typeface="+mn-ea"/>
        <a:cs typeface="+mn-cs"/>
      </a:defRPr>
    </a:lvl4pPr>
    <a:lvl5pPr lvl="4" marL="1828800">
      <a:defRPr sz="1600">
        <a:latin typeface="+mn-lt"/>
        <a:ea typeface="+mn-ea"/>
        <a:cs typeface="+mn-cs"/>
      </a:defRPr>
    </a:lvl5pPr>
    <a:lvl6pPr lvl="5" marL="2286000">
      <a:defRPr sz="1600">
        <a:latin typeface="+mn-lt"/>
        <a:ea typeface="+mn-ea"/>
        <a:cs typeface="+mn-cs"/>
      </a:defRPr>
    </a:lvl6pPr>
    <a:lvl7pPr lvl="6" marL="2743200">
      <a:defRPr sz="1600">
        <a:latin typeface="+mn-lt"/>
        <a:ea typeface="+mn-ea"/>
        <a:cs typeface="+mn-cs"/>
      </a:defRPr>
    </a:lvl7pPr>
    <a:lvl8pPr lvl="7" marL="3200400">
      <a:defRPr sz="1600">
        <a:latin typeface="+mn-lt"/>
        <a:ea typeface="+mn-ea"/>
        <a:cs typeface="+mn-cs"/>
      </a:defRPr>
    </a:lvl8pPr>
    <a:lvl9pPr lvl="8" marL="3657600">
      <a:defRPr sz="1600">
        <a:latin typeface="+mn-lt"/>
        <a:ea typeface="+mn-ea"/>
        <a:cs typeface="+mn-cs"/>
      </a:defRPr>
    </a:lvl9pPr>
  </p:defaultTextStyle>
</p:presentation>
</file>

<file path=ppt/tableStyles.xml><?xml version="1.0" encoding="utf-8"?>
<a:tblStyleLs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def="{5C22544A-7EE6-4342-B048-85BDC9FD1C3A}"/>
</file>

<file path=ppt/_rels/presentation.xml.rels><?xml version="1.0" encoding="UTF-8" standalone="no" ?>
<Relationships xmlns="http://schemas.openxmlformats.org/package/2006/relationships">
  <Relationship Id="rId7" Target="slides/slide5.xml" Type="http://schemas.openxmlformats.org/officeDocument/2006/relationships/slide"/>
  <Relationship Id="rId6" Target="slides/slide4.xml" Type="http://schemas.openxmlformats.org/officeDocument/2006/relationships/slide"/>
  <Relationship Id="rId14" Target="tableStyles.xml" Type="http://schemas.openxmlformats.org/officeDocument/2006/relationships/tableStyles"/>
  <Relationship Id="rId13" Target="slides/slide11.xml" Type="http://schemas.openxmlformats.org/officeDocument/2006/relationships/slide"/>
  <Relationship Id="rId4" Target="slides/slide2.xml" Type="http://schemas.openxmlformats.org/officeDocument/2006/relationships/slide"/>
  <Relationship Id="rId3" Target="slides/slide1.xml" Type="http://schemas.openxmlformats.org/officeDocument/2006/relationships/slide"/>
  <Relationship Id="rId12" Target="slides/slide10.xml" Type="http://schemas.openxmlformats.org/officeDocument/2006/relationships/slide"/>
  <Relationship Id="rId10" Target="slides/slide8.xml" Type="http://schemas.openxmlformats.org/officeDocument/2006/relationships/slide"/>
  <Relationship Id="rId5" Target="slides/slide3.xml" Type="http://schemas.openxmlformats.org/officeDocument/2006/relationships/slide"/>
  <Relationship Id="rId11" Target="slides/slide9.xml" Type="http://schemas.openxmlformats.org/officeDocument/2006/relationships/slide"/>
  <Relationship Id="rId8" Target="slides/slide6.xml" Type="http://schemas.openxmlformats.org/officeDocument/2006/relationships/slide"/>
  <Relationship Id="rId2" Target="slideMasters/slideMaster1.xml" Type="http://schemas.openxmlformats.org/officeDocument/2006/relationships/slideMaster"/>
  <Relationship Id="rId9" Target="slides/slide7.xml" Type="http://schemas.openxmlformats.org/officeDocument/2006/relationships/slide"/>
  <Relationship Id="rId1" Target="theme/theme1.xml" Type="http://schemas.openxmlformats.org/officeDocument/2006/relationships/theme"/>
</Relationships>

</file>

<file path=ppt/slideLayouts/_rels/slideLayout1.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itle">
  <p:cSld name="Title">
    <p:spTree>
      <p:nvGrpSpPr>
        <p:cNvPr hidden="false" id="16" name="GroupShape 16"/>
        <p:cNvGrpSpPr/>
        <p:nvPr isPhoto="false"/>
      </p:nvGrpSpPr>
      <p:grpSpPr>
        <a:xfrm flipH="false" flipV="false" rot="0">
          <a:off x="0" y="0"/>
          <a:ext cx="0" cy="0"/>
          <a:chOff x="0" y="0"/>
          <a:chExt cx="0" cy="0"/>
        </a:xfrm>
      </p:grpSpPr>
      <p:sp>
        <p:nvSpPr>
          <p:cNvPr hidden="false" id="17" name="Shape 17"/>
          <p:cNvSpPr txBox="true"/>
          <p:nvPr isPhoto="false">
            <p:ph idx="0" type="title"/>
          </p:nvPr>
        </p:nvSpPr>
        <p:spPr>
          <a:xfrm flipH="false" flipV="false" rot="0">
            <a:off x="1143000" y="841801"/>
            <a:ext cx="6858004" cy="3458823"/>
          </a:xfrm>
          <a:prstGeom prst="rect">
            <a:avLst/>
          </a:prstGeom>
        </p:spPr>
        <p:txBody>
          <a:bodyPr bIns="45000" lIns="90000" rIns="90000" tIns="45000">
            <a:noAutofit/>
          </a:bodyPr>
          <a:lstStyle>
            <a:defPPr/>
            <a:lvl1pPr algn="ctr" indent="0" lvl="0" marL="0" marR="0">
              <a:lnSpc>
                <a:spcPct val="90000"/>
              </a:lnSpc>
              <a:spcBef>
                <a:spcPts val="0"/>
              </a:spcBef>
              <a:spcAft>
                <a:spcPts val="0"/>
              </a:spcAft>
              <a:buFont typeface="Symbol"/>
              <a:buNone/>
              <a:defRPr sz="4000"/>
            </a:lvl1pPr>
            <a:lvl2pPr algn="ctr" indent="0" lvl="1" marL="0" marR="0">
              <a:lnSpc>
                <a:spcPct val="90000"/>
              </a:lnSpc>
              <a:spcBef>
                <a:spcPts val="0"/>
              </a:spcBef>
              <a:spcAft>
                <a:spcPts val="0"/>
              </a:spcAft>
              <a:buFont typeface="Symbol"/>
              <a:buNone/>
              <a:defRPr sz="4000"/>
            </a:lvl2pPr>
            <a:lvl3pPr algn="ctr" indent="0" lvl="2" marL="0" marR="0">
              <a:lnSpc>
                <a:spcPct val="90000"/>
              </a:lnSpc>
              <a:spcBef>
                <a:spcPts val="0"/>
              </a:spcBef>
              <a:spcAft>
                <a:spcPts val="0"/>
              </a:spcAft>
              <a:buFont typeface="Symbol"/>
              <a:buNone/>
              <a:defRPr sz="4000"/>
            </a:lvl3pPr>
            <a:lvl4pPr algn="ctr" indent="0" lvl="3" marL="0" marR="0">
              <a:lnSpc>
                <a:spcPct val="90000"/>
              </a:lnSpc>
              <a:spcBef>
                <a:spcPts val="0"/>
              </a:spcBef>
              <a:spcAft>
                <a:spcPts val="0"/>
              </a:spcAft>
              <a:buFont typeface="Symbol"/>
              <a:buNone/>
              <a:defRPr sz="4000"/>
            </a:lvl4pPr>
            <a:lvl5pPr algn="ctr" indent="0" lvl="4" marL="0" marR="0">
              <a:lnSpc>
                <a:spcPct val="90000"/>
              </a:lnSpc>
              <a:spcBef>
                <a:spcPts val="0"/>
              </a:spcBef>
              <a:spcAft>
                <a:spcPts val="0"/>
              </a:spcAft>
              <a:buFont typeface="Symbol"/>
              <a:buNone/>
              <a:defRPr sz="4000"/>
            </a:lvl5pPr>
            <a:lvl6pPr algn="ctr" indent="0" lvl="5" marL="0" marR="0">
              <a:lnSpc>
                <a:spcPct val="90000"/>
              </a:lnSpc>
              <a:spcBef>
                <a:spcPts val="0"/>
              </a:spcBef>
              <a:spcAft>
                <a:spcPts val="0"/>
              </a:spcAft>
              <a:buFont typeface="Symbol"/>
              <a:buNone/>
              <a:defRPr sz="4000"/>
            </a:lvl6pPr>
            <a:lvl7pPr algn="ctr" indent="0" lvl="6" marL="0" marR="0">
              <a:lnSpc>
                <a:spcPct val="90000"/>
              </a:lnSpc>
              <a:spcBef>
                <a:spcPts val="0"/>
              </a:spcBef>
              <a:spcAft>
                <a:spcPts val="0"/>
              </a:spcAft>
              <a:buFont typeface="Symbol"/>
              <a:buNone/>
              <a:defRPr sz="4000"/>
            </a:lvl7pPr>
            <a:lvl8pPr algn="ctr" indent="0" lvl="7" marL="0" marR="0">
              <a:lnSpc>
                <a:spcPct val="90000"/>
              </a:lnSpc>
              <a:spcBef>
                <a:spcPts val="0"/>
              </a:spcBef>
              <a:spcAft>
                <a:spcPts val="0"/>
              </a:spcAft>
              <a:buFont typeface="Symbol"/>
              <a:buNone/>
              <a:defRPr sz="4000"/>
            </a:lvl8pPr>
            <a:lvl9pPr algn="ctr" indent="0" lvl="8" marL="0" marR="0">
              <a:lnSpc>
                <a:spcPct val="90000"/>
              </a:lnSpc>
              <a:spcBef>
                <a:spcPts val="0"/>
              </a:spcBef>
              <a:spcAft>
                <a:spcPts val="0"/>
              </a:spcAft>
              <a:buFont typeface="Symbol"/>
              <a:buNone/>
              <a:defRPr sz="4000"/>
            </a:lvl9pPr>
          </a:lstStyle>
          <a:p/>
        </p:txBody>
      </p:sp>
    </p:spTree>
  </p:cSld>
</p:sldLayout>
</file>

<file path=ppt/slideLayouts/slideLayout2.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obj">
  <p:cSld name="Title and Content">
    <p:spTree>
      <p:nvGrpSpPr>
        <p:cNvPr hidden="false" id="8" name="GroupShape 8"/>
        <p:cNvGrpSpPr/>
        <p:nvPr isPhoto="false"/>
      </p:nvGrpSpPr>
      <p:grpSpPr>
        <a:xfrm flipH="false" flipV="false" rot="0">
          <a:off x="0" y="0"/>
          <a:ext cx="0" cy="0"/>
          <a:chOff x="0" y="0"/>
          <a:chExt cx="0" cy="0"/>
        </a:xfrm>
      </p:grpSpPr>
      <p:sp>
        <p:nvSpPr>
          <p:cNvPr hidden="false" id="9" name="Shape 9"/>
          <p:cNvSpPr txBox="true"/>
          <p:nvPr isPhoto="false">
            <p:ph idx="0" type="title"/>
          </p:nvPr>
        </p:nvSpPr>
        <p:spPr>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
        <p:nvSpPr>
          <p:cNvPr hidden="false" id="10" name="Shape 10"/>
          <p:cNvSpPr txBox="true"/>
          <p:nvPr isPhoto="false">
            <p:ph idx="1" type="body"/>
          </p:nvPr>
        </p:nvSpPr>
        <p:spPr>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Tree>
  </p:cSld>
</p:sldLayout>
</file>

<file path=ppt/slideLayouts/slideLayout3.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secHead">
  <p:cSld name="Title and Subtitle">
    <p:spTree>
      <p:nvGrpSpPr>
        <p:cNvPr hidden="false" id="13" name="GroupShape 13"/>
        <p:cNvGrpSpPr/>
        <p:nvPr isPhoto="false"/>
      </p:nvGrpSpPr>
      <p:grpSpPr>
        <a:xfrm flipH="false" flipV="false" rot="0">
          <a:off x="0" y="0"/>
          <a:ext cx="0" cy="0"/>
          <a:chOff x="0" y="0"/>
          <a:chExt cx="0" cy="0"/>
        </a:xfrm>
      </p:grpSpPr>
      <p:sp>
        <p:nvSpPr>
          <p:cNvPr hidden="false" id="14" name="Shape 14"/>
          <p:cNvSpPr txBox="true"/>
          <p:nvPr isPhoto="false">
            <p:ph idx="0" type="title"/>
          </p:nvPr>
        </p:nvSpPr>
        <p:spPr>
          <a:xfrm flipH="false" flipV="false" rot="0">
            <a:off x="1143000" y="841802"/>
            <a:ext cx="6858004" cy="1790764"/>
          </a:xfrm>
          <a:prstGeom prst="rect">
            <a:avLst/>
          </a:prstGeom>
        </p:spPr>
        <p:txBody>
          <a:bodyPr anchor="b" bIns="45000" lIns="90000" rIns="90000" tIns="45000">
            <a:noAutofit/>
          </a:bodyPr>
          <a:lstStyle>
            <a:defPPr/>
            <a:lvl1pPr algn="ctr" indent="0" lvl="0" marL="0" marR="0">
              <a:lnSpc>
                <a:spcPct val="90000"/>
              </a:lnSpc>
              <a:spcBef>
                <a:spcPts val="0"/>
              </a:spcBef>
              <a:spcAft>
                <a:spcPts val="0"/>
              </a:spcAft>
              <a:buFont typeface="Symbol"/>
              <a:buNone/>
              <a:defRPr sz="4000"/>
            </a:lvl1pPr>
            <a:lvl2pPr algn="ctr" indent="0" lvl="1" marL="0" marR="0">
              <a:lnSpc>
                <a:spcPct val="90000"/>
              </a:lnSpc>
              <a:spcBef>
                <a:spcPts val="0"/>
              </a:spcBef>
              <a:spcAft>
                <a:spcPts val="0"/>
              </a:spcAft>
              <a:buFont typeface="Symbol"/>
              <a:buNone/>
              <a:defRPr sz="4000"/>
            </a:lvl2pPr>
            <a:lvl3pPr algn="ctr" indent="0" lvl="2" marL="0" marR="0">
              <a:lnSpc>
                <a:spcPct val="90000"/>
              </a:lnSpc>
              <a:spcBef>
                <a:spcPts val="0"/>
              </a:spcBef>
              <a:spcAft>
                <a:spcPts val="0"/>
              </a:spcAft>
              <a:buFont typeface="Symbol"/>
              <a:buNone/>
              <a:defRPr sz="4000"/>
            </a:lvl3pPr>
            <a:lvl4pPr algn="ctr" indent="0" lvl="3" marL="0" marR="0">
              <a:lnSpc>
                <a:spcPct val="90000"/>
              </a:lnSpc>
              <a:spcBef>
                <a:spcPts val="0"/>
              </a:spcBef>
              <a:spcAft>
                <a:spcPts val="0"/>
              </a:spcAft>
              <a:buFont typeface="Symbol"/>
              <a:buNone/>
              <a:defRPr sz="4000"/>
            </a:lvl4pPr>
            <a:lvl5pPr algn="ctr" indent="0" lvl="4" marL="0" marR="0">
              <a:lnSpc>
                <a:spcPct val="90000"/>
              </a:lnSpc>
              <a:spcBef>
                <a:spcPts val="0"/>
              </a:spcBef>
              <a:spcAft>
                <a:spcPts val="0"/>
              </a:spcAft>
              <a:buFont typeface="Symbol"/>
              <a:buNone/>
              <a:defRPr sz="4000"/>
            </a:lvl5pPr>
            <a:lvl6pPr algn="ctr" indent="0" lvl="5" marL="0" marR="0">
              <a:lnSpc>
                <a:spcPct val="90000"/>
              </a:lnSpc>
              <a:spcBef>
                <a:spcPts val="0"/>
              </a:spcBef>
              <a:spcAft>
                <a:spcPts val="0"/>
              </a:spcAft>
              <a:buFont typeface="Symbol"/>
              <a:buNone/>
              <a:defRPr sz="4000"/>
            </a:lvl6pPr>
            <a:lvl7pPr algn="ctr" indent="0" lvl="6" marL="0" marR="0">
              <a:lnSpc>
                <a:spcPct val="90000"/>
              </a:lnSpc>
              <a:spcBef>
                <a:spcPts val="0"/>
              </a:spcBef>
              <a:spcAft>
                <a:spcPts val="0"/>
              </a:spcAft>
              <a:buFont typeface="Symbol"/>
              <a:buNone/>
              <a:defRPr sz="4000"/>
            </a:lvl7pPr>
            <a:lvl8pPr algn="ctr" indent="0" lvl="7" marL="0" marR="0">
              <a:lnSpc>
                <a:spcPct val="90000"/>
              </a:lnSpc>
              <a:spcBef>
                <a:spcPts val="0"/>
              </a:spcBef>
              <a:spcAft>
                <a:spcPts val="0"/>
              </a:spcAft>
              <a:buFont typeface="Symbol"/>
              <a:buNone/>
              <a:defRPr sz="4000"/>
            </a:lvl8pPr>
            <a:lvl9pPr algn="ctr" indent="0" lvl="8" marL="0" marR="0">
              <a:lnSpc>
                <a:spcPct val="90000"/>
              </a:lnSpc>
              <a:spcBef>
                <a:spcPts val="0"/>
              </a:spcBef>
              <a:spcAft>
                <a:spcPts val="0"/>
              </a:spcAft>
              <a:buFont typeface="Symbol"/>
              <a:buNone/>
              <a:defRPr sz="4000"/>
            </a:lvl9pPr>
          </a:lstStyle>
          <a:p/>
        </p:txBody>
      </p:sp>
      <p:sp>
        <p:nvSpPr>
          <p:cNvPr hidden="false" id="15" name="Shape 15"/>
          <p:cNvSpPr txBox="true"/>
          <p:nvPr isPhoto="false">
            <p:ph idx="3" type="subTitle"/>
          </p:nvPr>
        </p:nvSpPr>
        <p:spPr>
          <a:xfrm flipH="false" flipV="false" rot="0">
            <a:off x="1143000" y="2701624"/>
            <a:ext cx="6858004" cy="1241865"/>
          </a:xfrm>
          <a:prstGeom prst="rect">
            <a:avLst/>
          </a:prstGeom>
        </p:spPr>
        <p:txBody>
          <a:bodyPr anchor="t" bIns="45000" lIns="90000" rIns="90000" tIns="45000">
            <a:noAutofit/>
          </a:bodyPr>
          <a:lstStyle>
            <a:defPPr/>
            <a:lvl1pPr algn="ctr" indent="0" lvl="0" marL="0" marR="0">
              <a:lnSpc>
                <a:spcPct val="90000"/>
              </a:lnSpc>
              <a:spcBef>
                <a:spcPts val="750"/>
              </a:spcBef>
              <a:spcAft>
                <a:spcPts val="0"/>
              </a:spcAft>
              <a:buFont typeface="Symbol"/>
              <a:buNone/>
              <a:defRPr sz="1600"/>
            </a:lvl1pPr>
            <a:lvl2pPr algn="ctr" indent="0" lvl="1" marL="457200" marR="0">
              <a:lnSpc>
                <a:spcPct val="90000"/>
              </a:lnSpc>
              <a:spcBef>
                <a:spcPts val="750"/>
              </a:spcBef>
              <a:spcAft>
                <a:spcPts val="0"/>
              </a:spcAft>
              <a:buFont typeface="Symbol"/>
              <a:buNone/>
              <a:defRPr sz="1600"/>
            </a:lvl2pPr>
            <a:lvl3pPr algn="ctr" indent="0" lvl="2" marL="914400" marR="0">
              <a:lnSpc>
                <a:spcPct val="90000"/>
              </a:lnSpc>
              <a:spcBef>
                <a:spcPts val="750"/>
              </a:spcBef>
              <a:spcAft>
                <a:spcPts val="0"/>
              </a:spcAft>
              <a:buFont typeface="Symbol"/>
              <a:buNone/>
              <a:defRPr sz="1600"/>
            </a:lvl3pPr>
            <a:lvl4pPr algn="ctr" indent="0" lvl="3" marL="1371600" marR="0">
              <a:lnSpc>
                <a:spcPct val="90000"/>
              </a:lnSpc>
              <a:spcBef>
                <a:spcPts val="750"/>
              </a:spcBef>
              <a:spcAft>
                <a:spcPts val="0"/>
              </a:spcAft>
              <a:buFont typeface="Symbol"/>
              <a:buNone/>
              <a:defRPr sz="1600"/>
            </a:lvl4pPr>
            <a:lvl5pPr algn="ctr" indent="0" lvl="4" marL="1828800" marR="0">
              <a:lnSpc>
                <a:spcPct val="90000"/>
              </a:lnSpc>
              <a:spcBef>
                <a:spcPts val="750"/>
              </a:spcBef>
              <a:spcAft>
                <a:spcPts val="0"/>
              </a:spcAft>
              <a:buFont typeface="Symbol"/>
              <a:buNone/>
              <a:defRPr sz="1600"/>
            </a:lvl5pPr>
            <a:lvl6pPr algn="ctr" indent="0" lvl="5" marL="2286000" marR="0">
              <a:lnSpc>
                <a:spcPct val="90000"/>
              </a:lnSpc>
              <a:spcBef>
                <a:spcPts val="750"/>
              </a:spcBef>
              <a:spcAft>
                <a:spcPts val="0"/>
              </a:spcAft>
              <a:buFont typeface="Symbol"/>
              <a:buNone/>
              <a:defRPr sz="1600"/>
            </a:lvl6pPr>
            <a:lvl7pPr algn="ctr" indent="0" lvl="6" marL="2743200" marR="0">
              <a:lnSpc>
                <a:spcPct val="90000"/>
              </a:lnSpc>
              <a:spcBef>
                <a:spcPts val="750"/>
              </a:spcBef>
              <a:spcAft>
                <a:spcPts val="0"/>
              </a:spcAft>
              <a:buFont typeface="Symbol"/>
              <a:buNone/>
              <a:defRPr sz="1600"/>
            </a:lvl7pPr>
            <a:lvl8pPr algn="ctr" indent="0" lvl="7" marL="3200400" marR="0">
              <a:lnSpc>
                <a:spcPct val="90000"/>
              </a:lnSpc>
              <a:spcBef>
                <a:spcPts val="750"/>
              </a:spcBef>
              <a:spcAft>
                <a:spcPts val="0"/>
              </a:spcAft>
              <a:buFont typeface="Symbol"/>
              <a:buNone/>
              <a:defRPr sz="1600"/>
            </a:lvl8pPr>
            <a:lvl9pPr algn="ctr" indent="0" lvl="8" marL="3657600" marR="0">
              <a:lnSpc>
                <a:spcPct val="90000"/>
              </a:lnSpc>
              <a:spcBef>
                <a:spcPts val="750"/>
              </a:spcBef>
              <a:spcAft>
                <a:spcPts val="0"/>
              </a:spcAft>
              <a:buFont typeface="Symbol"/>
              <a:buNone/>
              <a:defRPr sz="1600"/>
            </a:lvl9pPr>
          </a:lstStyle>
          <a:p/>
        </p:txBody>
      </p:sp>
    </p:spTree>
  </p:cSld>
</p:sldLayout>
</file>

<file path=ppt/slideLayouts/slideLayout4.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itleOnly">
  <p:cSld name="Slide Title">
    <p:spTree>
      <p:nvGrpSpPr>
        <p:cNvPr hidden="false" id="11" name="GroupShape 11"/>
        <p:cNvGrpSpPr/>
        <p:nvPr isPhoto="false"/>
      </p:nvGrpSpPr>
      <p:grpSpPr>
        <a:xfrm flipH="false" flipV="false" rot="0">
          <a:off x="0" y="0"/>
          <a:ext cx="0" cy="0"/>
          <a:chOff x="0" y="0"/>
          <a:chExt cx="0" cy="0"/>
        </a:xfrm>
      </p:grpSpPr>
      <p:sp>
        <p:nvSpPr>
          <p:cNvPr hidden="false" id="12" name="Shape 12"/>
          <p:cNvSpPr txBox="true"/>
          <p:nvPr isPhoto="false">
            <p:ph idx="0" type="title"/>
          </p:nvPr>
        </p:nvSpPr>
        <p:spPr>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Tree>
  </p:cSld>
</p:sldLayout>
</file>

<file path=ppt/slideLayouts/slideLayout5.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twoObj">
  <p:cSld name="Title and Two Columns">
    <p:spTree>
      <p:nvGrpSpPr>
        <p:cNvPr hidden="false" id="4" name="GroupShape 4"/>
        <p:cNvGrpSpPr/>
        <p:nvPr isPhoto="false"/>
      </p:nvGrpSpPr>
      <p:grpSpPr>
        <a:xfrm flipH="false" flipV="false" rot="0">
          <a:off x="0" y="0"/>
          <a:ext cx="0" cy="0"/>
          <a:chOff x="0" y="0"/>
          <a:chExt cx="0" cy="0"/>
        </a:xfrm>
      </p:grpSpPr>
      <p:sp>
        <p:nvSpPr>
          <p:cNvPr hidden="false" id="5" name="Shape 5"/>
          <p:cNvSpPr txBox="true"/>
          <p:nvPr isPhoto="false">
            <p:ph idx="0" type="title"/>
          </p:nvPr>
        </p:nvSpPr>
        <p:spPr>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
        <p:nvSpPr>
          <p:cNvPr hidden="false" id="6" name="Shape 6"/>
          <p:cNvSpPr txBox="true"/>
          <p:nvPr isPhoto="false">
            <p:ph idx="1" type="body"/>
          </p:nvPr>
        </p:nvSpPr>
        <p:spPr>
          <a:xfrm flipH="false" flipV="false" rot="0">
            <a:off x="628650" y="1369267"/>
            <a:ext cx="3886202" cy="3263619"/>
          </a:xfrm>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
        <p:nvSpPr>
          <p:cNvPr hidden="false" id="7" name="Shape 7"/>
          <p:cNvSpPr txBox="true"/>
          <p:nvPr isPhoto="false">
            <p:ph idx="2" type="body"/>
          </p:nvPr>
        </p:nvSpPr>
        <p:spPr>
          <a:xfrm flipH="false" flipV="false" rot="0">
            <a:off x="4629152" y="1369267"/>
            <a:ext cx="3886202" cy="3263619"/>
          </a:xfrm>
          <a:prstGeom prst="rect">
            <a:avLst/>
          </a:prstGeom>
        </p:spPr>
        <p:txBody>
          <a:bodyPr bIns="45000" lIns="90000" rIns="90000" tIns="45000">
            <a:noAutofit/>
          </a:bodyPr>
          <a:lstStyle>
            <a:defPPr/>
            <a:lvl1pPr lvl="0"/>
            <a:lvl2pPr lvl="1"/>
            <a:lvl3pPr lvl="2"/>
            <a:lvl4pPr lvl="3"/>
            <a:lvl5pPr lvl="4"/>
            <a:lvl6pPr lvl="5"/>
            <a:lvl7pPr lvl="6"/>
            <a:lvl8pPr lvl="7"/>
            <a:lvl9pPr lvl="8"/>
          </a:lstStyle>
          <a:p/>
        </p:txBody>
      </p:sp>
    </p:spTree>
  </p:cSld>
</p:sldLayout>
</file>

<file path=ppt/slideLayouts/slideLayout6.xml><?xml version="1.0" encoding="utf-8"?>
<p:sldLayout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MasterSp="true" type="blank">
  <p:cSld name="Blank">
    <p:spTree>
      <p:nvGrpSpPr>
        <p:cNvPr hidden="false" id="18" name="GroupShape 18"/>
        <p:cNvGrpSpPr/>
        <p:nvPr isPhoto="false"/>
      </p:nvGrpSpPr>
      <p:grpSpPr>
        <a:xfrm flipH="false" flipV="false" rot="0">
          <a:off x="0" y="0"/>
          <a:ext cx="0" cy="0"/>
          <a:chOff x="0" y="0"/>
          <a:chExt cx="0" cy="0"/>
        </a:xfrm>
      </p:grpSpPr>
    </p:spTree>
  </p:cSld>
</p:sldLayout>
</file>

<file path=ppt/slideMasters/_rels/slideMaster1.xml.rels><?xml version="1.0" encoding="UTF-8" standalone="no" ?>
<Relationships xmlns="http://schemas.openxmlformats.org/package/2006/relationships">
  <Relationship Id="rId6" Target="../slideLayouts/slideLayout5.xml" Type="http://schemas.openxmlformats.org/officeDocument/2006/relationships/slideLayout"/>
  <Relationship Id="rId1" Target="../theme/theme1.xml" Type="http://schemas.openxmlformats.org/officeDocument/2006/relationships/theme"/>
  <Relationship Id="rId2" Target="../slideLayouts/slideLayout1.xml" Type="http://schemas.openxmlformats.org/officeDocument/2006/relationships/slideLayout"/>
  <Relationship Id="rId3" Target="../slideLayouts/slideLayout2.xml" Type="http://schemas.openxmlformats.org/officeDocument/2006/relationships/slideLayout"/>
  <Relationship Id="rId4" Target="../slideLayouts/slideLayout3.xml" Type="http://schemas.openxmlformats.org/officeDocument/2006/relationships/slideLayout"/>
  <Relationship Id="rId7" Target="../slideLayouts/slideLayout6.xml" Type="http://schemas.openxmlformats.org/officeDocument/2006/relationships/slideLayout"/>
  <Relationship Id="rId5" Target="../slideLayouts/slideLayout4.xml" Type="http://schemas.openxmlformats.org/officeDocument/2006/relationships/slideLayout"/>
</Relationships>

</file>

<file path=ppt/slideMasters/slideMaster1.xml><?xml version="1.0" encoding="utf-8"?>
<p:sldMaster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p:cSld name="">
    <p:bg>
      <p:bgPr>
        <a:solidFill>
          <a:schemeClr val="bg1"/>
        </a:solidFill>
      </p:bgPr>
    </p:bg>
    <p:spTree>
      <p:nvGrpSpPr>
        <p:cNvPr hidden="false" id="1" name="GroupShape 1"/>
        <p:cNvGrpSpPr/>
        <p:nvPr isPhoto="false"/>
      </p:nvGrpSpPr>
      <p:grpSpPr>
        <a:xfrm flipH="false" flipV="false" rot="0">
          <a:off x="0" y="0"/>
          <a:ext cx="0" cy="0"/>
          <a:chOff x="0" y="0"/>
          <a:chExt cx="0" cy="0"/>
        </a:xfrm>
      </p:grpSpPr>
      <p:sp>
        <p:nvSpPr>
          <p:cNvPr hidden="false" id="2" name="Shape 2"/>
          <p:cNvSpPr txBox="true"/>
          <p:nvPr isPhoto="false">
            <p:ph idx="0" type="title"/>
          </p:nvPr>
        </p:nvSpPr>
        <p:spPr>
          <a:xfrm flipH="false" flipV="false" rot="0">
            <a:off x="628650" y="273853"/>
            <a:ext cx="7886704" cy="994207"/>
          </a:xfrm>
          <a:prstGeom prst="rect">
            <a:avLst/>
          </a:prstGeom>
          <a:noFill/>
          <a:ln>
            <a:noFill/>
            <a:headEnd type="none"/>
            <a:tailEnd type="none"/>
          </a:ln>
        </p:spPr>
        <p:txBody>
          <a:bodyPr anchor="ctr" bIns="45000" lIns="90000" rIns="90000" tIns="45000">
            <a:normAutofit fontScale="100%" lnSpcReduction="0%"/>
          </a:bodyPr>
          <a:p/>
        </p:txBody>
      </p:sp>
      <p:sp>
        <p:nvSpPr>
          <p:cNvPr hidden="false" id="3" name="Shape 3"/>
          <p:cNvSpPr txBox="true"/>
          <p:nvPr isPhoto="false">
            <p:ph idx="1" type="body"/>
          </p:nvPr>
        </p:nvSpPr>
        <p:spPr>
          <a:xfrm flipH="false" flipV="false" rot="0">
            <a:off x="628650" y="1369267"/>
            <a:ext cx="7886704" cy="3263619"/>
          </a:xfrm>
          <a:prstGeom prst="rect">
            <a:avLst/>
          </a:prstGeom>
          <a:noFill/>
          <a:ln>
            <a:noFill/>
            <a:headEnd type="none"/>
            <a:tailEnd type="none"/>
          </a:ln>
        </p:spPr>
        <p:txBody>
          <a:bodyPr anchor="t" bIns="45000" lIns="90000" rIns="90000" tIns="45000">
            <a:normAutofit fontScale="100%" lnSpcReduction="0%"/>
          </a:body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Lst>
  <p:txStyles>
    <p:titleStyle>
      <a:defPPr/>
      <a:lvl1pPr algn="l" indent="0" lvl="0" marL="0" marR="0">
        <a:lnSpc>
          <a:spcPct val="90000"/>
        </a:lnSpc>
        <a:spcBef>
          <a:spcPts val="0"/>
        </a:spcBef>
        <a:spcAft>
          <a:spcPts val="0"/>
        </a:spcAft>
        <a:buFont typeface="Symbol"/>
        <a:buNone/>
        <a:defRPr sz="3000">
          <a:latin typeface="+mj-lt"/>
          <a:ea typeface="+mj-ea"/>
          <a:cs typeface="+mj-cs"/>
        </a:defRPr>
      </a:lvl1pPr>
      <a:lvl2pPr algn="l" indent="0" lvl="1" marL="0" marR="0">
        <a:lnSpc>
          <a:spcPct val="90000"/>
        </a:lnSpc>
        <a:spcBef>
          <a:spcPts val="0"/>
        </a:spcBef>
        <a:spcAft>
          <a:spcPts val="0"/>
        </a:spcAft>
        <a:buFont typeface="Symbol"/>
        <a:buNone/>
        <a:defRPr sz="3000">
          <a:latin typeface="+mj-lt"/>
          <a:ea typeface="+mj-ea"/>
          <a:cs typeface="+mj-cs"/>
        </a:defRPr>
      </a:lvl2pPr>
      <a:lvl3pPr algn="l" indent="0" lvl="2" marL="0" marR="0">
        <a:lnSpc>
          <a:spcPct val="90000"/>
        </a:lnSpc>
        <a:spcBef>
          <a:spcPts val="0"/>
        </a:spcBef>
        <a:spcAft>
          <a:spcPts val="0"/>
        </a:spcAft>
        <a:buFont typeface="Symbol"/>
        <a:buNone/>
        <a:defRPr sz="3000">
          <a:latin typeface="+mj-lt"/>
          <a:ea typeface="+mj-ea"/>
          <a:cs typeface="+mj-cs"/>
        </a:defRPr>
      </a:lvl3pPr>
      <a:lvl4pPr algn="l" indent="0" lvl="3" marL="0" marR="0">
        <a:lnSpc>
          <a:spcPct val="90000"/>
        </a:lnSpc>
        <a:spcBef>
          <a:spcPts val="0"/>
        </a:spcBef>
        <a:spcAft>
          <a:spcPts val="0"/>
        </a:spcAft>
        <a:buFont typeface="Symbol"/>
        <a:buNone/>
        <a:defRPr sz="3000">
          <a:latin typeface="+mj-lt"/>
          <a:ea typeface="+mj-ea"/>
          <a:cs typeface="+mj-cs"/>
        </a:defRPr>
      </a:lvl4pPr>
      <a:lvl5pPr algn="l" indent="0" lvl="4" marL="0" marR="0">
        <a:lnSpc>
          <a:spcPct val="90000"/>
        </a:lnSpc>
        <a:spcBef>
          <a:spcPts val="0"/>
        </a:spcBef>
        <a:spcAft>
          <a:spcPts val="0"/>
        </a:spcAft>
        <a:buFont typeface="Symbol"/>
        <a:buNone/>
        <a:defRPr sz="3000">
          <a:latin typeface="+mj-lt"/>
          <a:ea typeface="+mj-ea"/>
          <a:cs typeface="+mj-cs"/>
        </a:defRPr>
      </a:lvl5pPr>
      <a:lvl6pPr algn="l" indent="0" lvl="5" marL="0" marR="0">
        <a:lnSpc>
          <a:spcPct val="90000"/>
        </a:lnSpc>
        <a:spcBef>
          <a:spcPts val="0"/>
        </a:spcBef>
        <a:spcAft>
          <a:spcPts val="0"/>
        </a:spcAft>
        <a:buFont typeface="Symbol"/>
        <a:buNone/>
        <a:defRPr sz="3000">
          <a:latin typeface="+mj-lt"/>
          <a:ea typeface="+mj-ea"/>
          <a:cs typeface="+mj-cs"/>
        </a:defRPr>
      </a:lvl6pPr>
      <a:lvl7pPr algn="l" indent="0" lvl="6" marL="0" marR="0">
        <a:lnSpc>
          <a:spcPct val="90000"/>
        </a:lnSpc>
        <a:spcBef>
          <a:spcPts val="0"/>
        </a:spcBef>
        <a:spcAft>
          <a:spcPts val="0"/>
        </a:spcAft>
        <a:buFont typeface="Symbol"/>
        <a:buNone/>
        <a:defRPr sz="3000">
          <a:latin typeface="+mj-lt"/>
          <a:ea typeface="+mj-ea"/>
          <a:cs typeface="+mj-cs"/>
        </a:defRPr>
      </a:lvl7pPr>
      <a:lvl8pPr algn="l" indent="0" lvl="7" marL="0" marR="0">
        <a:lnSpc>
          <a:spcPct val="90000"/>
        </a:lnSpc>
        <a:spcBef>
          <a:spcPts val="0"/>
        </a:spcBef>
        <a:spcAft>
          <a:spcPts val="0"/>
        </a:spcAft>
        <a:buFont typeface="Symbol"/>
        <a:buNone/>
        <a:defRPr sz="3000">
          <a:latin typeface="+mj-lt"/>
          <a:ea typeface="+mj-ea"/>
          <a:cs typeface="+mj-cs"/>
        </a:defRPr>
      </a:lvl8pPr>
      <a:lvl9pPr algn="l" indent="0" lvl="8" marL="0" marR="0">
        <a:lnSpc>
          <a:spcPct val="90000"/>
        </a:lnSpc>
        <a:spcBef>
          <a:spcPts val="0"/>
        </a:spcBef>
        <a:spcAft>
          <a:spcPts val="0"/>
        </a:spcAft>
        <a:buFont typeface="Symbol"/>
        <a:buNone/>
        <a:defRPr sz="3000">
          <a:latin typeface="+mj-lt"/>
          <a:ea typeface="+mj-ea"/>
          <a:cs typeface="+mj-cs"/>
        </a:defRPr>
      </a:lvl9pPr>
    </p:titleStyle>
    <p:bodyStyle>
      <a:defPPr/>
      <a:lvl1pPr algn="l" indent="-314325" lvl="0" marL="314325" marR="0">
        <a:lnSpc>
          <a:spcPct val="90000"/>
        </a:lnSpc>
        <a:spcBef>
          <a:spcPts val="750"/>
        </a:spcBef>
        <a:spcAft>
          <a:spcPts val="0"/>
        </a:spcAft>
        <a:buFont typeface="Symbol"/>
        <a:buChar char=""/>
        <a:defRPr sz="1800">
          <a:latin typeface="+mn-lt"/>
          <a:ea typeface="+mn-ea"/>
          <a:cs typeface="+mn-cs"/>
        </a:defRPr>
      </a:lvl1pPr>
      <a:lvl2pPr algn="l" indent="-279400" lvl="1" marL="736600" marR="0">
        <a:lnSpc>
          <a:spcPct val="90000"/>
        </a:lnSpc>
        <a:spcBef>
          <a:spcPts val="750"/>
        </a:spcBef>
        <a:spcAft>
          <a:spcPts val="0"/>
        </a:spcAft>
        <a:buFont typeface="Symbol"/>
        <a:buChar char=""/>
        <a:defRPr sz="1600">
          <a:latin typeface="+mn-lt"/>
          <a:ea typeface="+mn-ea"/>
          <a:cs typeface="+mn-cs"/>
        </a:defRPr>
      </a:lvl2pPr>
      <a:lvl3pPr algn="l" indent="-244475" lvl="2" marL="1158875" marR="0">
        <a:lnSpc>
          <a:spcPct val="90000"/>
        </a:lnSpc>
        <a:spcBef>
          <a:spcPts val="750"/>
        </a:spcBef>
        <a:spcAft>
          <a:spcPts val="0"/>
        </a:spcAft>
        <a:buFont typeface="Symbol"/>
        <a:buChar char=""/>
        <a:defRPr sz="1400">
          <a:latin typeface="+mn-lt"/>
          <a:ea typeface="+mn-ea"/>
          <a:cs typeface="+mn-cs"/>
        </a:defRPr>
      </a:lvl3pPr>
      <a:lvl4pPr algn="l" indent="-244475" lvl="3" marL="1616075" marR="0">
        <a:lnSpc>
          <a:spcPct val="90000"/>
        </a:lnSpc>
        <a:spcBef>
          <a:spcPts val="750"/>
        </a:spcBef>
        <a:spcAft>
          <a:spcPts val="0"/>
        </a:spcAft>
        <a:buFont typeface="Symbol"/>
        <a:buChar char=""/>
        <a:defRPr sz="1400">
          <a:latin typeface="+mn-lt"/>
          <a:ea typeface="+mn-ea"/>
          <a:cs typeface="+mn-cs"/>
        </a:defRPr>
      </a:lvl4pPr>
      <a:lvl5pPr algn="l" indent="-244475" lvl="4" marL="2073275" marR="0">
        <a:lnSpc>
          <a:spcPct val="90000"/>
        </a:lnSpc>
        <a:spcBef>
          <a:spcPts val="750"/>
        </a:spcBef>
        <a:spcAft>
          <a:spcPts val="0"/>
        </a:spcAft>
        <a:buFont typeface="Symbol"/>
        <a:buChar char=""/>
        <a:defRPr sz="1400">
          <a:latin typeface="+mn-lt"/>
          <a:ea typeface="+mn-ea"/>
          <a:cs typeface="+mn-cs"/>
        </a:defRPr>
      </a:lvl5pPr>
      <a:lvl6pPr algn="l" indent="-244475" lvl="5" marL="2530475" marR="0">
        <a:lnSpc>
          <a:spcPct val="90000"/>
        </a:lnSpc>
        <a:spcBef>
          <a:spcPts val="750"/>
        </a:spcBef>
        <a:spcAft>
          <a:spcPts val="0"/>
        </a:spcAft>
        <a:buFont typeface="Symbol"/>
        <a:buChar char=""/>
        <a:defRPr sz="1400">
          <a:latin typeface="+mn-lt"/>
          <a:ea typeface="+mn-ea"/>
          <a:cs typeface="+mn-cs"/>
        </a:defRPr>
      </a:lvl6pPr>
      <a:lvl7pPr algn="l" indent="-244475" lvl="6" marL="2987675" marR="0">
        <a:lnSpc>
          <a:spcPct val="90000"/>
        </a:lnSpc>
        <a:spcBef>
          <a:spcPts val="750"/>
        </a:spcBef>
        <a:spcAft>
          <a:spcPts val="0"/>
        </a:spcAft>
        <a:buFont typeface="Symbol"/>
        <a:buChar char=""/>
        <a:defRPr sz="1400">
          <a:latin typeface="+mn-lt"/>
          <a:ea typeface="+mn-ea"/>
          <a:cs typeface="+mn-cs"/>
        </a:defRPr>
      </a:lvl7pPr>
      <a:lvl8pPr algn="l" indent="-244475" lvl="7" marL="3444875" marR="0">
        <a:lnSpc>
          <a:spcPct val="90000"/>
        </a:lnSpc>
        <a:spcBef>
          <a:spcPts val="750"/>
        </a:spcBef>
        <a:spcAft>
          <a:spcPts val="0"/>
        </a:spcAft>
        <a:buFont typeface="Symbol"/>
        <a:buChar char=""/>
        <a:defRPr sz="1400">
          <a:latin typeface="+mn-lt"/>
          <a:ea typeface="+mn-ea"/>
          <a:cs typeface="+mn-cs"/>
        </a:defRPr>
      </a:lvl8pPr>
      <a:lvl9pPr algn="l" indent="-244475" lvl="8" marL="3902075" marR="0">
        <a:lnSpc>
          <a:spcPct val="90000"/>
        </a:lnSpc>
        <a:spcBef>
          <a:spcPts val="750"/>
        </a:spcBef>
        <a:spcAft>
          <a:spcPts val="0"/>
        </a:spcAft>
        <a:buFont typeface="Symbol"/>
        <a:buChar char=""/>
        <a:defRPr sz="1400">
          <a:latin typeface="+mn-lt"/>
          <a:ea typeface="+mn-ea"/>
          <a:cs typeface="+mn-cs"/>
        </a:defRPr>
      </a:lvl9pPr>
    </p:bodyStyle>
    <p:otherStyle>
      <a:defPPr/>
      <a:lvl1pPr lvl="0">
        <a:defRPr sz="1600">
          <a:latin typeface="+mn-lt"/>
          <a:ea typeface="+mn-ea"/>
          <a:cs typeface="+mn-cs"/>
        </a:defRPr>
      </a:lvl1pPr>
      <a:lvl2pPr lvl="1">
        <a:defRPr sz="1600">
          <a:latin typeface="+mn-lt"/>
          <a:ea typeface="+mn-ea"/>
          <a:cs typeface="+mn-cs"/>
        </a:defRPr>
      </a:lvl2pPr>
      <a:lvl3pPr lvl="2">
        <a:defRPr sz="1600">
          <a:latin typeface="+mn-lt"/>
          <a:ea typeface="+mn-ea"/>
          <a:cs typeface="+mn-cs"/>
        </a:defRPr>
      </a:lvl3pPr>
      <a:lvl4pPr lvl="3">
        <a:defRPr sz="1600">
          <a:latin typeface="+mn-lt"/>
          <a:ea typeface="+mn-ea"/>
          <a:cs typeface="+mn-cs"/>
        </a:defRPr>
      </a:lvl4pPr>
      <a:lvl5pPr lvl="4">
        <a:defRPr sz="1600">
          <a:latin typeface="+mn-lt"/>
          <a:ea typeface="+mn-ea"/>
          <a:cs typeface="+mn-cs"/>
        </a:defRPr>
      </a:lvl5pPr>
      <a:lvl6pPr lvl="5">
        <a:defRPr sz="1600">
          <a:latin typeface="+mn-lt"/>
          <a:ea typeface="+mn-ea"/>
          <a:cs typeface="+mn-cs"/>
        </a:defRPr>
      </a:lvl6pPr>
      <a:lvl7pPr lvl="6">
        <a:defRPr sz="1600">
          <a:latin typeface="+mn-lt"/>
          <a:ea typeface="+mn-ea"/>
          <a:cs typeface="+mn-cs"/>
        </a:defRPr>
      </a:lvl7pPr>
      <a:lvl8pPr lvl="7">
        <a:defRPr sz="1600">
          <a:latin typeface="+mn-lt"/>
          <a:ea typeface="+mn-ea"/>
          <a:cs typeface="+mn-cs"/>
        </a:defRPr>
      </a:lvl8pPr>
      <a:lvl9pPr lvl="8">
        <a:defRPr sz="1600">
          <a:latin typeface="+mn-lt"/>
          <a:ea typeface="+mn-ea"/>
          <a:cs typeface="+mn-cs"/>
        </a:defRPr>
      </a:lvl9pPr>
    </p:otherStyle>
  </p:txStyles>
</p:sldMaster>
</file>

<file path=ppt/slides/_rels/slide1.xml.rels><?xml version="1.0" encoding="UTF-8" standalone="no" ?>
<Relationships xmlns="http://schemas.openxmlformats.org/package/2006/relationships">
  <Relationship Id="rId1" Target="../media/1.jpeg" Type="http://schemas.openxmlformats.org/officeDocument/2006/relationships/image"/>
  <Relationship Id="rId2" Target="../slideLayouts/slideLayout1.xml" Type="http://schemas.openxmlformats.org/officeDocument/2006/relationships/slideLayout"/>
</Relationships>

</file>

<file path=ppt/slides/_rels/slide10.xml.rels><?xml version="1.0" encoding="UTF-8" standalone="no" ?>
<Relationships xmlns="http://schemas.openxmlformats.org/package/2006/relationships">
  <Relationship Id="rId1" Target="../media/2.jpeg" Type="http://schemas.openxmlformats.org/officeDocument/2006/relationships/image"/>
  <Relationship Id="rId2" Target="../media/13.jpeg" Type="http://schemas.openxmlformats.org/officeDocument/2006/relationships/image"/>
  <Relationship Id="rId3" Target="../media/14.jpeg" Type="http://schemas.openxmlformats.org/officeDocument/2006/relationships/image"/>
  <Relationship Id="rId4" Target="../slideLayouts/slideLayout2.xml" Type="http://schemas.openxmlformats.org/officeDocument/2006/relationships/slideLayout"/>
</Relationships>

</file>

<file path=ppt/slides/_rels/slide11.xml.rels><?xml version="1.0" encoding="UTF-8" standalone="no" ?>
<Relationships xmlns="http://schemas.openxmlformats.org/package/2006/relationships">
  <Relationship Id="rId6" Target="../slideLayouts/slideLayout2.xml" Type="http://schemas.openxmlformats.org/officeDocument/2006/relationships/slideLayout"/>
  <Relationship Id="rId1" Target="../media/2.jpeg" Type="http://schemas.openxmlformats.org/officeDocument/2006/relationships/image"/>
  <Relationship Id="rId2" Target="../media/15.jpeg" Type="http://schemas.openxmlformats.org/officeDocument/2006/relationships/image"/>
  <Relationship Id="rId3" Target="../media/16.jpeg" Type="http://schemas.openxmlformats.org/officeDocument/2006/relationships/image"/>
  <Relationship Id="rId4" Target="../media/17.jpeg" Type="http://schemas.openxmlformats.org/officeDocument/2006/relationships/image"/>
  <Relationship Id="rId5" Target="../media/18.jpeg" Type="http://schemas.openxmlformats.org/officeDocument/2006/relationships/image"/>
</Relationships>

</file>

<file path=ppt/slides/_rels/slide2.xml.rels><?xml version="1.0" encoding="UTF-8" standalone="no" ?>
<Relationships xmlns="http://schemas.openxmlformats.org/package/2006/relationships">
  <Relationship Id="rId1" Target="../media/2.jpeg" Type="http://schemas.openxmlformats.org/officeDocument/2006/relationships/image"/>
  <Relationship Id="rId2" Target="../slideLayouts/slideLayout2.xml" Type="http://schemas.openxmlformats.org/officeDocument/2006/relationships/slideLayout"/>
</Relationships>

</file>

<file path=ppt/slides/_rels/slide3.xml.rels><?xml version="1.0" encoding="UTF-8" standalone="no" ?>
<Relationships xmlns="http://schemas.openxmlformats.org/package/2006/relationships">
  <Relationship Id="rId1" Target="../media/2.jpeg" Type="http://schemas.openxmlformats.org/officeDocument/2006/relationships/image"/>
  <Relationship Id="rId2" Target="../slideLayouts/slideLayout2.xml" Type="http://schemas.openxmlformats.org/officeDocument/2006/relationships/slideLayout"/>
</Relationships>

</file>

<file path=ppt/slides/_rels/slide4.xml.rels><?xml version="1.0" encoding="UTF-8" standalone="no" ?>
<Relationships xmlns="http://schemas.openxmlformats.org/package/2006/relationships">
  <Relationship Id="rId1" Target="../media/2.jpeg" Type="http://schemas.openxmlformats.org/officeDocument/2006/relationships/image"/>
  <Relationship Id="rId2" Target="../slideLayouts/slideLayout2.xml" Type="http://schemas.openxmlformats.org/officeDocument/2006/relationships/slideLayout"/>
</Relationships>

</file>

<file path=ppt/slides/_rels/slide5.xml.rels><?xml version="1.0" encoding="UTF-8" standalone="no" ?>
<Relationships xmlns="http://schemas.openxmlformats.org/package/2006/relationships">
  <Relationship Id="rId1" Target="../media/2.jpeg" Type="http://schemas.openxmlformats.org/officeDocument/2006/relationships/image"/>
  <Relationship Id="rId2" Target="../media/3.jpeg" Type="http://schemas.openxmlformats.org/officeDocument/2006/relationships/image"/>
  <Relationship Id="rId3" Target="../media/4.jpeg" Type="http://schemas.openxmlformats.org/officeDocument/2006/relationships/image"/>
  <Relationship Id="rId4" Target="../slideLayouts/slideLayout2.xml" Type="http://schemas.openxmlformats.org/officeDocument/2006/relationships/slideLayout"/>
</Relationships>

</file>

<file path=ppt/slides/_rels/slide6.xml.rels><?xml version="1.0" encoding="UTF-8" standalone="no" ?>
<Relationships xmlns="http://schemas.openxmlformats.org/package/2006/relationships">
  <Relationship Id="rId1" Target="../media/2.jpeg" Type="http://schemas.openxmlformats.org/officeDocument/2006/relationships/image"/>
  <Relationship Id="rId2" Target="../media/5.jpeg" Type="http://schemas.openxmlformats.org/officeDocument/2006/relationships/image"/>
  <Relationship Id="rId3" Target="../media/6.jpeg" Type="http://schemas.openxmlformats.org/officeDocument/2006/relationships/image"/>
  <Relationship Id="rId4" Target="../slideLayouts/slideLayout2.xml" Type="http://schemas.openxmlformats.org/officeDocument/2006/relationships/slideLayout"/>
</Relationships>

</file>

<file path=ppt/slides/_rels/slide7.xml.rels><?xml version="1.0" encoding="UTF-8" standalone="no" ?>
<Relationships xmlns="http://schemas.openxmlformats.org/package/2006/relationships">
  <Relationship Id="rId1" Target="../media/2.jpeg" Type="http://schemas.openxmlformats.org/officeDocument/2006/relationships/image"/>
  <Relationship Id="rId2" Target="../media/7.jpeg" Type="http://schemas.openxmlformats.org/officeDocument/2006/relationships/image"/>
  <Relationship Id="rId3" Target="../media/8.jpeg" Type="http://schemas.openxmlformats.org/officeDocument/2006/relationships/image"/>
  <Relationship Id="rId4" Target="../slideLayouts/slideLayout2.xml" Type="http://schemas.openxmlformats.org/officeDocument/2006/relationships/slideLayout"/>
</Relationships>

</file>

<file path=ppt/slides/_rels/slide8.xml.rels><?xml version="1.0" encoding="UTF-8" standalone="no" ?>
<Relationships xmlns="http://schemas.openxmlformats.org/package/2006/relationships">
  <Relationship Id="rId1" Target="../media/2.jpeg" Type="http://schemas.openxmlformats.org/officeDocument/2006/relationships/image"/>
  <Relationship Id="rId2" Target="../media/9.jpeg" Type="http://schemas.openxmlformats.org/officeDocument/2006/relationships/image"/>
  <Relationship Id="rId3" Target="../media/10.jpeg" Type="http://schemas.openxmlformats.org/officeDocument/2006/relationships/image"/>
  <Relationship Id="rId4" Target="../slideLayouts/slideLayout2.xml" Type="http://schemas.openxmlformats.org/officeDocument/2006/relationships/slideLayout"/>
</Relationships>

</file>

<file path=ppt/slides/_rels/slide9.xml.rels><?xml version="1.0" encoding="UTF-8" standalone="no" ?>
<Relationships xmlns="http://schemas.openxmlformats.org/package/2006/relationships">
  <Relationship Id="rId1" Target="../media/2.jpeg" Type="http://schemas.openxmlformats.org/officeDocument/2006/relationships/image"/>
  <Relationship Id="rId2" Target="../media/11.jpeg" Type="http://schemas.openxmlformats.org/officeDocument/2006/relationships/image"/>
  <Relationship Id="rId3" Target="../media/12.jpeg" Type="http://schemas.openxmlformats.org/officeDocument/2006/relationships/image"/>
  <Relationship Id="rId4" Target="../slideLayouts/slideLayout2.xml" Type="http://schemas.openxmlformats.org/officeDocument/2006/relationships/slideLayout"/>
</Relationships>

</file>

<file path=ppt/slides/slide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bg>
      <p:bgPr>
        <a:solidFill>
          <a:schemeClr val="accent5">
            <a:lumMod val="40000"/>
            <a:lumOff val="60000"/>
          </a:schemeClr>
        </a:solidFill>
      </p:bgPr>
    </p:bg>
    <p:spTree>
      <p:nvGrpSpPr>
        <p:cNvPr hidden="false" id="19" name="GroupShape 19"/>
        <p:cNvGrpSpPr/>
        <p:nvPr isPhoto="false"/>
      </p:nvGrpSpPr>
      <p:grpSpPr>
        <a:xfrm flipH="false" flipV="false" rot="0">
          <a:off x="0" y="0"/>
          <a:ext cx="0" cy="0"/>
          <a:chOff x="0" y="0"/>
          <a:chExt cx="0" cy="0"/>
        </a:xfrm>
      </p:grpSpPr>
      <p:sp>
        <p:nvSpPr>
          <p:cNvPr hidden="false" id="20" name="Shape 20"/>
          <p:cNvSpPr txBox="true"/>
          <p:nvPr isPhoto="false">
            <p:ph idx="0" type="title"/>
          </p:nvPr>
        </p:nvSpPr>
        <p:spPr>
          <a:xfrm flipH="false" flipV="false" rot="0">
            <a:off x="1618290" y="459985"/>
            <a:ext cx="2845958" cy="1399883"/>
          </a:xfrm>
          <a:prstGeom prst="rect">
            <a:avLst/>
          </a:prstGeom>
        </p:spPr>
        <p:txBody>
          <a:bodyPr>
            <a:noAutofit/>
          </a:bodyPr>
          <a:lstStyle>
            <a:defPPr/>
            <a:lvl1pPr lvl="0"/>
            <a:lvl2pPr lvl="1"/>
            <a:lvl3pPr lvl="2"/>
            <a:lvl4pPr lvl="3"/>
            <a:lvl5pPr lvl="4"/>
            <a:lvl6pPr lvl="5"/>
            <a:lvl7pPr lvl="6"/>
            <a:lvl8pPr lvl="7"/>
            <a:lvl9pPr lvl="8"/>
          </a:lstStyle>
          <a:p/>
        </p:txBody>
      </p:sp>
      <p:sp>
        <p:nvSpPr>
          <p:cNvPr hidden="false" id="21" name="Shape 21"/>
          <p:cNvSpPr txBox="true"/>
          <p:nvPr isPhoto="false"/>
        </p:nvSpPr>
        <p:spPr>
          <a:xfrm flipH="false" flipV="false" rot="0">
            <a:off x="2772001" y="1905091"/>
            <a:ext cx="3600002" cy="1333500"/>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l">
              <a:buNone/>
            </a:pPr>
            <a:endParaRPr>
              <a:solidFill>
                <a:schemeClr val="tx1"/>
              </a:solidFill>
              <a:latin typeface="+mn-lt"/>
              <a:ea typeface="+mn-ea"/>
              <a:cs typeface="+mn-cs"/>
            </a:endParaRPr>
          </a:p>
        </p:txBody>
      </p:sp>
      <p:sp>
        <p:nvSpPr>
          <p:cNvPr hidden="false" id="22" name="Shape 22"/>
          <p:cNvSpPr txBox="true"/>
          <p:nvPr isPhoto="false"/>
        </p:nvSpPr>
        <p:spPr>
          <a:xfrm flipH="false" flipV="false" rot="0">
            <a:off x="2951960" y="2085050"/>
            <a:ext cx="3600002" cy="1333499"/>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l">
              <a:buNone/>
            </a:pPr>
            <a:endParaRPr>
              <a:solidFill>
                <a:schemeClr val="tx1"/>
              </a:solidFill>
              <a:latin typeface="+mn-lt"/>
              <a:ea typeface="+mn-ea"/>
              <a:cs typeface="+mn-cs"/>
            </a:endParaRPr>
          </a:p>
        </p:txBody>
      </p:sp>
      <p:sp>
        <p:nvSpPr>
          <p:cNvPr hidden="false" id="23" name="Shape 23"/>
          <p:cNvSpPr txBox="true"/>
          <p:nvPr isPhoto="false"/>
        </p:nvSpPr>
        <p:spPr>
          <a:xfrm flipH="false" flipV="false" rot="0">
            <a:off x="21169" y="-1832"/>
            <a:ext cx="9108785" cy="5123198"/>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24" name="Shape 24"/>
          <p:cNvSpPr txBox="true"/>
          <p:nvPr isPhoto="false"/>
        </p:nvSpPr>
        <p:spPr>
          <a:xfrm flipH="false" flipV="false" rot="0">
            <a:off x="803586" y="32888"/>
            <a:ext cx="7737122" cy="506075"/>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indent="0" marL="0">
              <a:buNone/>
            </a:pPr>
            <a:r>
              <a:rPr b="true" i="false">
                <a:solidFill>
                  <a:srgbClr val="000000"/>
                </a:solidFill>
                <a:latin typeface="Times New Roman"/>
                <a:ea typeface="Times New Roman"/>
                <a:cs typeface="Times New Roman"/>
              </a:rPr>
              <a:t>Муниципальное бюджетное дошкольное образовательное учреждение </a:t>
            </a:r>
            <a:endParaRPr>
              <a:solidFill>
                <a:srgbClr val="000000"/>
              </a:solidFill>
              <a:latin typeface="+mn-lt"/>
              <a:ea typeface="+mn-ea"/>
              <a:cs typeface="+mn-cs"/>
            </a:endParaRPr>
          </a:p>
          <a:p>
            <a:pPr algn="ctr">
              <a:buNone/>
            </a:pPr>
            <a:r>
              <a:rPr b="true" i="false">
                <a:solidFill>
                  <a:srgbClr val="000000"/>
                </a:solidFill>
                <a:latin typeface="Times New Roman"/>
                <a:ea typeface="Times New Roman"/>
                <a:cs typeface="Times New Roman"/>
              </a:rPr>
              <a:t>города </a:t>
            </a:r>
            <a:r>
              <a:rPr b="true" i="false">
                <a:solidFill>
                  <a:srgbClr val="000000"/>
                </a:solidFill>
                <a:latin typeface="Times New Roman"/>
                <a:ea typeface="Times New Roman"/>
                <a:cs typeface="Times New Roman"/>
              </a:rPr>
              <a:t>Ростова</a:t>
            </a:r>
            <a:r>
              <a:rPr b="true" i="false">
                <a:solidFill>
                  <a:srgbClr val="000000"/>
                </a:solidFill>
                <a:latin typeface="Times New Roman"/>
                <a:ea typeface="Times New Roman"/>
                <a:cs typeface="Times New Roman"/>
              </a:rPr>
              <a:t>-на-Дону «Детский сад № 254»</a:t>
            </a:r>
            <a:endParaRPr b="true" i="false">
              <a:solidFill>
                <a:srgbClr val="000000"/>
              </a:solidFill>
              <a:latin typeface="Times New Roman"/>
              <a:ea typeface="Times New Roman"/>
              <a:cs typeface="Times New Roman"/>
            </a:endParaRPr>
          </a:p>
          <a:p>
            <a:pPr algn="l">
              <a:buNone/>
            </a:pPr>
            <a:endParaRPr sz="900">
              <a:solidFill>
                <a:schemeClr val="tx1"/>
              </a:solidFill>
              <a:latin typeface="+mn-lt"/>
              <a:ea typeface="+mn-ea"/>
              <a:cs typeface="+mn-cs"/>
            </a:endParaRPr>
          </a:p>
        </p:txBody>
      </p:sp>
      <p:sp>
        <p:nvSpPr>
          <p:cNvPr hidden="false" id="25" name="Shape 25"/>
          <p:cNvSpPr txBox="true"/>
          <p:nvPr isPhoto="false"/>
        </p:nvSpPr>
        <p:spPr>
          <a:xfrm flipH="false" flipV="false" rot="0">
            <a:off x="1977374" y="1177812"/>
            <a:ext cx="5658941" cy="2420696"/>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l">
              <a:buNone/>
            </a:pPr>
            <a:endParaRPr>
              <a:solidFill>
                <a:schemeClr val="tx1"/>
              </a:solidFill>
              <a:latin typeface="+mn-lt"/>
              <a:ea typeface="+mn-ea"/>
              <a:cs typeface="+mn-cs"/>
            </a:endParaRPr>
          </a:p>
        </p:txBody>
      </p:sp>
      <p:sp>
        <p:nvSpPr>
          <p:cNvPr hidden="false" id="26" name="Shape 26"/>
          <p:cNvSpPr txBox="false"/>
          <p:nvPr isPhoto="false"/>
        </p:nvSpPr>
        <p:spPr>
          <a:xfrm flipH="false" flipV="false" rot="0">
            <a:off x="1982685" y="1252524"/>
            <a:ext cx="5678937" cy="2340377"/>
          </a:xfrm>
          <a:prstGeom prst="rect">
            <a:avLst/>
          </a:prstGeom>
          <a:solidFill>
            <a:schemeClr val="accent5">
              <a:lumMod val="40000"/>
              <a:lumOff val="60000"/>
            </a:schemeClr>
          </a:solidFill>
          <a:ln w="12700">
            <a:solidFill>
              <a:schemeClr val="accent5">
                <a:lumMod val="40000"/>
                <a:lumOff val="60000"/>
              </a:schemeClr>
            </a:solidFill>
            <a:prstDash val="solid"/>
          </a:ln>
        </p:spPr>
        <p:txBody>
          <a:bodyPr anchor="ctr"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b="true" sz="1800">
              <a:solidFill>
                <a:srgbClr val="000000"/>
              </a:solidFill>
              <a:latin typeface="+mn-lt"/>
              <a:ea typeface="+mn-ea"/>
              <a:cs typeface="+mn-cs"/>
            </a:endParaRPr>
          </a:p>
          <a:p>
            <a:pPr algn="ctr">
              <a:buNone/>
            </a:pPr>
            <a:endParaRPr b="true" sz="1800">
              <a:solidFill>
                <a:srgbClr val="000000"/>
              </a:solidFill>
              <a:latin typeface="+mn-lt"/>
              <a:ea typeface="+mn-ea"/>
              <a:cs typeface="+mn-cs"/>
            </a:endParaRPr>
          </a:p>
          <a:p>
            <a:pPr algn="ctr">
              <a:buNone/>
            </a:pPr>
            <a:endParaRPr b="true" sz="1800">
              <a:solidFill>
                <a:srgbClr val="000000"/>
              </a:solidFill>
              <a:latin typeface="+mn-lt"/>
              <a:ea typeface="+mn-ea"/>
              <a:cs typeface="+mn-cs"/>
            </a:endParaRPr>
          </a:p>
          <a:p>
            <a:pPr algn="ctr">
              <a:buNone/>
            </a:pPr>
            <a:r>
              <a:rPr b="true" sz="1800">
                <a:solidFill>
                  <a:srgbClr val="000000"/>
                </a:solidFill>
                <a:latin typeface="+mn-lt"/>
                <a:ea typeface="+mn-ea"/>
                <a:cs typeface="+mn-cs"/>
              </a:rPr>
              <a:t>Роль  оригами во всестороннем развитии  ребенка.</a:t>
            </a:r>
            <a:endParaRPr b="true" sz="1800">
              <a:solidFill>
                <a:srgbClr val="000000"/>
              </a:solidFill>
              <a:latin typeface="+mn-lt"/>
              <a:ea typeface="+mn-ea"/>
              <a:cs typeface="+mn-cs"/>
            </a:endParaRPr>
          </a:p>
          <a:p>
            <a:pPr algn="ctr">
              <a:buNone/>
            </a:pPr>
            <a:endParaRPr b="true" sz="1800">
              <a:solidFill>
                <a:srgbClr val="000000"/>
              </a:solidFill>
              <a:latin typeface="+mn-lt"/>
              <a:ea typeface="+mn-ea"/>
              <a:cs typeface="+mn-cs"/>
            </a:endParaRPr>
          </a:p>
          <a:p>
            <a:pPr algn="ctr">
              <a:buNone/>
            </a:pPr>
            <a:endParaRPr b="true" sz="1800">
              <a:solidFill>
                <a:srgbClr val="000000"/>
              </a:solidFill>
              <a:latin typeface="+mn-lt"/>
              <a:ea typeface="+mn-ea"/>
              <a:cs typeface="+mn-cs"/>
            </a:endParaRPr>
          </a:p>
          <a:p>
            <a:pPr algn="ctr">
              <a:buNone/>
            </a:pPr>
            <a:endParaRPr b="true" sz="1800">
              <a:solidFill>
                <a:srgbClr val="000000"/>
              </a:solidFill>
              <a:latin typeface="+mn-lt"/>
              <a:ea typeface="+mn-ea"/>
              <a:cs typeface="+mn-cs"/>
            </a:endParaRPr>
          </a:p>
          <a:p>
            <a:pPr algn="r">
              <a:buNone/>
            </a:pPr>
            <a:r>
              <a:rPr b="true" sz="1600">
                <a:solidFill>
                  <a:srgbClr val="000000"/>
                </a:solidFill>
                <a:latin typeface="+mn-lt"/>
                <a:ea typeface="+mn-ea"/>
                <a:cs typeface="+mn-cs"/>
              </a:rPr>
              <a:t>Архипцева В.В.</a:t>
            </a:r>
            <a:endParaRPr b="true" sz="1600">
              <a:solidFill>
                <a:srgbClr val="000000"/>
              </a:solidFill>
              <a:latin typeface="+mn-lt"/>
              <a:ea typeface="+mn-ea"/>
              <a:cs typeface="+mn-cs"/>
            </a:endParaRPr>
          </a:p>
        </p:txBody>
      </p:sp>
    </p:spTree>
  </p:cSld>
</p:sld>
</file>

<file path=ppt/slides/slide10.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81" name="GroupShape 81"/>
        <p:cNvGrpSpPr/>
        <p:nvPr isPhoto="false"/>
      </p:nvGrpSpPr>
      <p:grpSpPr>
        <a:xfrm flipH="false" flipV="false" rot="0">
          <a:off x="0" y="0"/>
          <a:ext cx="0" cy="0"/>
          <a:chOff x="0" y="0"/>
          <a:chExt cx="0" cy="0"/>
        </a:xfrm>
      </p:grpSpPr>
      <p:sp>
        <p:nvSpPr>
          <p:cNvPr hidden="false" id="82" name="Shape 82"/>
          <p:cNvSpPr txBox="true"/>
          <p:nvPr isPhoto="false">
            <p:ph idx="0" type="title"/>
          </p:nvPr>
        </p:nvSpPr>
        <p:spPr>
          <a:prstGeom prst="rect">
            <a:avLst/>
          </a:prstGeom>
        </p:spPr>
      </p:sp>
      <p:sp>
        <p:nvSpPr>
          <p:cNvPr hidden="false" id="83" name="Shape 83"/>
          <p:cNvSpPr txBox="true"/>
          <p:nvPr isPhoto="false">
            <p:ph idx="1" type="body"/>
          </p:nvPr>
        </p:nvSpPr>
        <p:spPr>
          <a:prstGeom prst="rect">
            <a:avLst/>
          </a:prstGeom>
        </p:spPr>
      </p:sp>
      <p:sp>
        <p:nvSpPr>
          <p:cNvPr hidden="false" id="84" name="Shape 84"/>
          <p:cNvSpPr txBox="true"/>
          <p:nvPr isPhoto="false"/>
        </p:nvSpPr>
        <p:spPr>
          <a:xfrm flipH="false" flipV="false" rot="0">
            <a:off x="11548" y="-1832"/>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85" name="Shape 85"/>
          <p:cNvSpPr txBox="true"/>
          <p:nvPr isPhoto="false"/>
        </p:nvSpPr>
        <p:spPr>
          <a:xfrm flipH="false" flipV="false" rot="0">
            <a:off x="1040183" y="721682"/>
            <a:ext cx="7352274" cy="3017212"/>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a:solidFill>
                  <a:schemeClr val="tx1"/>
                </a:solidFill>
                <a:latin typeface="+mn-lt"/>
                <a:ea typeface="+mn-ea"/>
                <a:cs typeface="+mn-cs"/>
              </a:rPr>
              <a:t>Заключение.</a:t>
            </a:r>
            <a:endParaRPr b="true">
              <a:solidFill>
                <a:schemeClr val="tx1"/>
              </a:solidFill>
              <a:latin typeface="+mn-lt"/>
              <a:ea typeface="+mn-ea"/>
              <a:cs typeface="+mn-cs"/>
            </a:endParaRPr>
          </a:p>
          <a:p>
            <a:pPr algn="l">
              <a:buNone/>
            </a:pPr>
            <a:r>
              <a:rPr b="false" sz="1400">
                <a:solidFill>
                  <a:schemeClr val="tx1"/>
                </a:solidFill>
                <a:latin typeface="+mn-lt"/>
                <a:ea typeface="+mn-ea"/>
                <a:cs typeface="+mn-cs"/>
              </a:rPr>
              <a:t>Оригами имеет огромное значение в развитии конструктивного мышления детей, их творческого воображения, художественного вкуса. Оригами знакомит детей с основными геометрическими понятиями (угол, сторона, квадрат, треугольник и. т. д.), происходит развитие глазомера, одновременно происходит обогащение словаря. Оригами активизирует мыслительные процессы. И, конечно, развивает привычку сосредоточенно, кропотливо работать. Оригами способствует концентрации внимания, так как заставляет сосредоточиться на процессе изготовления, чтобы получить желаемый результат.</a:t>
            </a:r>
            <a:endParaRPr b="false" sz="1400">
              <a:solidFill>
                <a:schemeClr val="tx1"/>
              </a:solidFill>
              <a:latin typeface="+mn-lt"/>
              <a:ea typeface="+mn-ea"/>
              <a:cs typeface="+mn-cs"/>
            </a:endParaRPr>
          </a:p>
        </p:txBody>
      </p:sp>
      <p:sp>
        <p:nvSpPr>
          <p:cNvPr hidden="false" id="86" name="Shape 86"/>
          <p:cNvSpPr txBox="true"/>
          <p:nvPr isPhoto="false"/>
        </p:nvSpPr>
        <p:spPr>
          <a:xfrm flipH="false" flipV="false" rot="0">
            <a:off x="1069881" y="2644000"/>
            <a:ext cx="3308016" cy="2315046"/>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87" name="Shape 87"/>
          <p:cNvSpPr txBox="true"/>
          <p:nvPr isPhoto="false"/>
        </p:nvSpPr>
        <p:spPr>
          <a:xfrm flipH="false" flipV="false" rot="0">
            <a:off x="4760456" y="2655454"/>
            <a:ext cx="3240667" cy="2286183"/>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11.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88" name="GroupShape 88"/>
        <p:cNvGrpSpPr/>
        <p:nvPr isPhoto="false"/>
      </p:nvGrpSpPr>
      <p:grpSpPr>
        <a:xfrm flipH="false" flipV="false" rot="0">
          <a:off x="0" y="0"/>
          <a:ext cx="0" cy="0"/>
          <a:chOff x="0" y="0"/>
          <a:chExt cx="0" cy="0"/>
        </a:xfrm>
      </p:grpSpPr>
      <p:sp>
        <p:nvSpPr>
          <p:cNvPr hidden="false" id="89" name="Shape 89"/>
          <p:cNvSpPr txBox="true"/>
          <p:nvPr isPhoto="false">
            <p:ph idx="0" type="title"/>
          </p:nvPr>
        </p:nvSpPr>
        <p:spPr>
          <a:prstGeom prst="rect">
            <a:avLst/>
          </a:prstGeom>
        </p:spPr>
      </p:sp>
      <p:sp>
        <p:nvSpPr>
          <p:cNvPr hidden="false" id="90" name="Shape 90"/>
          <p:cNvSpPr txBox="true"/>
          <p:nvPr isPhoto="false">
            <p:ph idx="1" type="body"/>
          </p:nvPr>
        </p:nvSpPr>
        <p:spPr>
          <a:prstGeom prst="rect">
            <a:avLst/>
          </a:prstGeom>
        </p:spPr>
      </p:sp>
      <p:sp>
        <p:nvSpPr>
          <p:cNvPr hidden="false" id="91" name="Shape 91"/>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92" name="Shape 92"/>
          <p:cNvSpPr txBox="true"/>
          <p:nvPr isPhoto="false"/>
        </p:nvSpPr>
        <p:spPr>
          <a:xfrm flipH="false" flipV="false" rot="0">
            <a:off x="858214" y="383015"/>
            <a:ext cx="2903925" cy="2151486"/>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93" name="Shape 93"/>
          <p:cNvSpPr txBox="true"/>
          <p:nvPr isPhoto="false"/>
        </p:nvSpPr>
        <p:spPr>
          <a:xfrm flipH="false" flipV="false" rot="0">
            <a:off x="4841396" y="286803"/>
            <a:ext cx="3182940" cy="2257319"/>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94" name="Shape 94"/>
          <p:cNvSpPr txBox="true"/>
          <p:nvPr isPhoto="false"/>
        </p:nvSpPr>
        <p:spPr>
          <a:xfrm flipH="false" flipV="false" rot="0">
            <a:off x="4789320" y="2847879"/>
            <a:ext cx="3211803" cy="2218834"/>
          </a:xfrm>
          <a:prstGeom prst="rect">
            <a:avLst/>
          </a:prstGeom>
          <a:blipFill>
            <a:blip r:embed="rId4"/>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95" name="Shape 95"/>
          <p:cNvSpPr txBox="true"/>
          <p:nvPr isPhoto="false"/>
        </p:nvSpPr>
        <p:spPr>
          <a:xfrm flipH="false" flipV="false" rot="0">
            <a:off x="848593" y="2797940"/>
            <a:ext cx="2952031" cy="2286183"/>
          </a:xfrm>
          <a:prstGeom prst="rect">
            <a:avLst/>
          </a:prstGeom>
          <a:blipFill>
            <a:blip r:embed="rId5"/>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2.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27" name="GroupShape 27"/>
        <p:cNvGrpSpPr/>
        <p:nvPr isPhoto="false"/>
      </p:nvGrpSpPr>
      <p:grpSpPr>
        <a:xfrm flipH="false" flipV="false" rot="0">
          <a:off x="0" y="0"/>
          <a:ext cx="0" cy="0"/>
          <a:chOff x="0" y="0"/>
          <a:chExt cx="0" cy="0"/>
        </a:xfrm>
      </p:grpSpPr>
      <p:sp>
        <p:nvSpPr>
          <p:cNvPr hidden="false" id="28" name="Shape 28"/>
          <p:cNvSpPr txBox="true"/>
          <p:nvPr isPhoto="false">
            <p:ph idx="0" type="title"/>
          </p:nvPr>
        </p:nvSpPr>
        <p:spPr>
          <a:prstGeom prst="rect">
            <a:avLst/>
          </a:prstGeom>
        </p:spPr>
      </p:sp>
      <p:sp>
        <p:nvSpPr>
          <p:cNvPr hidden="false" id="29" name="Shape 29"/>
          <p:cNvSpPr txBox="true"/>
          <p:nvPr isPhoto="false">
            <p:ph idx="1" type="body"/>
          </p:nvPr>
        </p:nvSpPr>
        <p:spPr>
          <a:prstGeom prst="rect">
            <a:avLst/>
          </a:prstGeom>
        </p:spPr>
      </p:sp>
      <p:sp>
        <p:nvSpPr>
          <p:cNvPr hidden="false" id="30" name="Shape 30"/>
          <p:cNvSpPr txBox="true"/>
          <p:nvPr isPhoto="false"/>
        </p:nvSpPr>
        <p:spPr>
          <a:xfrm flipH="false" flipV="false" rot="0">
            <a:off x="21169" y="-1832"/>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31" name="Shape 31"/>
          <p:cNvSpPr txBox="true"/>
          <p:nvPr isPhoto="false"/>
        </p:nvSpPr>
        <p:spPr>
          <a:xfrm flipH="false" flipV="false" rot="0">
            <a:off x="1126774" y="1183500"/>
            <a:ext cx="7361896" cy="2921000"/>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l" indent="-256032" marL="365760">
              <a:spcAft>
                <a:spcPts val="0"/>
              </a:spcAft>
              <a:buFont typeface="Wingdings"/>
              <a:buChar char="v"/>
            </a:pPr>
            <a:r>
              <a:rPr sz="2000">
                <a:solidFill>
                  <a:schemeClr val="tx1"/>
                </a:solidFill>
                <a:latin typeface="+mn-lt"/>
                <a:ea typeface="+mn-ea"/>
                <a:cs typeface="+mn-cs"/>
              </a:rPr>
              <a:t>Повысить самооценку ребёнка</a:t>
            </a:r>
            <a:endParaRPr sz="2000">
              <a:solidFill>
                <a:schemeClr val="tx1"/>
              </a:solidFill>
              <a:latin typeface="+mn-lt"/>
              <a:ea typeface="+mn-ea"/>
              <a:cs typeface="+mn-cs"/>
            </a:endParaRPr>
          </a:p>
          <a:p>
            <a:pPr algn="l" indent="-256032" marL="365760">
              <a:spcAft>
                <a:spcPts val="0"/>
              </a:spcAft>
              <a:buFont typeface="Wingdings"/>
              <a:buChar char="v"/>
            </a:pPr>
            <a:r>
              <a:rPr sz="2000">
                <a:solidFill>
                  <a:schemeClr val="tx1"/>
                </a:solidFill>
                <a:latin typeface="+mn-lt"/>
                <a:ea typeface="+mn-ea"/>
                <a:cs typeface="+mn-cs"/>
              </a:rPr>
              <a:t>Развивать его коммуникативные навыки.</a:t>
            </a:r>
            <a:endParaRPr sz="2000">
              <a:solidFill>
                <a:schemeClr val="tx1"/>
              </a:solidFill>
              <a:latin typeface="+mn-lt"/>
              <a:ea typeface="+mn-ea"/>
              <a:cs typeface="+mn-cs"/>
            </a:endParaRPr>
          </a:p>
          <a:p>
            <a:pPr algn="l" indent="-256032" marL="365760">
              <a:spcAft>
                <a:spcPts val="0"/>
              </a:spcAft>
              <a:buFont typeface="Wingdings"/>
              <a:buChar char="v"/>
            </a:pPr>
            <a:r>
              <a:rPr sz="2000">
                <a:solidFill>
                  <a:schemeClr val="tx1"/>
                </a:solidFill>
                <a:latin typeface="+mn-lt"/>
                <a:ea typeface="+mn-ea"/>
                <a:cs typeface="+mn-cs"/>
              </a:rPr>
              <a:t>Способствовать созданию игровых ситуаций.</a:t>
            </a:r>
            <a:endParaRPr sz="2000">
              <a:solidFill>
                <a:schemeClr val="tx1"/>
              </a:solidFill>
              <a:latin typeface="+mn-lt"/>
              <a:ea typeface="+mn-ea"/>
              <a:cs typeface="+mn-cs"/>
            </a:endParaRPr>
          </a:p>
          <a:p>
            <a:pPr algn="l" indent="-256032" marL="365760">
              <a:spcAft>
                <a:spcPts val="0"/>
              </a:spcAft>
              <a:buFont typeface="Wingdings"/>
              <a:buChar char="v"/>
            </a:pPr>
            <a:r>
              <a:rPr sz="2000">
                <a:solidFill>
                  <a:schemeClr val="tx1"/>
                </a:solidFill>
                <a:latin typeface="+mn-lt"/>
                <a:ea typeface="+mn-ea"/>
                <a:cs typeface="+mn-cs"/>
              </a:rPr>
              <a:t>Стабилизировать на высоком уровне эмоциональное состояние детей.</a:t>
            </a:r>
            <a:endParaRPr sz="2000">
              <a:solidFill>
                <a:schemeClr val="tx1"/>
              </a:solidFill>
              <a:latin typeface="+mn-lt"/>
              <a:ea typeface="+mn-ea"/>
              <a:cs typeface="+mn-cs"/>
            </a:endParaRPr>
          </a:p>
          <a:p>
            <a:pPr algn="l" indent="-256032" marL="365760">
              <a:spcAft>
                <a:spcPts val="0"/>
              </a:spcAft>
              <a:buFont typeface="Wingdings"/>
              <a:buChar char="v"/>
            </a:pPr>
            <a:r>
              <a:rPr sz="2000">
                <a:solidFill>
                  <a:schemeClr val="tx1"/>
                </a:solidFill>
                <a:latin typeface="+mn-lt"/>
                <a:ea typeface="+mn-ea"/>
                <a:cs typeface="+mn-cs"/>
              </a:rPr>
              <a:t>Улучшать детско - родительские отношения</a:t>
            </a:r>
            <a:endParaRPr sz="2000">
              <a:solidFill>
                <a:schemeClr val="tx1"/>
              </a:solidFill>
              <a:latin typeface="+mn-lt"/>
              <a:ea typeface="+mn-ea"/>
              <a:cs typeface="+mn-cs"/>
            </a:endParaRPr>
          </a:p>
          <a:p>
            <a:pPr algn="l">
              <a:buNone/>
            </a:pPr>
            <a:endParaRPr>
              <a:solidFill>
                <a:schemeClr val="tx1"/>
              </a:solidFill>
              <a:latin typeface="+mn-lt"/>
              <a:ea typeface="+mn-ea"/>
              <a:cs typeface="+mn-cs"/>
            </a:endParaRPr>
          </a:p>
        </p:txBody>
      </p:sp>
      <p:sp>
        <p:nvSpPr>
          <p:cNvPr hidden="false" id="32" name="Shape 32"/>
          <p:cNvSpPr txBox="true"/>
          <p:nvPr isPhoto="false"/>
        </p:nvSpPr>
        <p:spPr>
          <a:xfrm flipH="false" flipV="false" rot="0">
            <a:off x="2772001" y="67440"/>
            <a:ext cx="3600002" cy="1016000"/>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l">
              <a:buNone/>
            </a:pPr>
            <a:endParaRPr>
              <a:solidFill>
                <a:schemeClr val="tx1"/>
              </a:solidFill>
              <a:latin typeface="+mn-lt"/>
              <a:ea typeface="+mn-ea"/>
              <a:cs typeface="+mn-cs"/>
            </a:endParaRPr>
          </a:p>
          <a:p>
            <a:pPr algn="l">
              <a:buNone/>
            </a:pPr>
            <a:endParaRPr>
              <a:solidFill>
                <a:schemeClr val="tx1"/>
              </a:solidFill>
              <a:latin typeface="+mn-lt"/>
              <a:ea typeface="+mn-ea"/>
              <a:cs typeface="+mn-cs"/>
            </a:endParaRPr>
          </a:p>
          <a:p>
            <a:pPr algn="ctr">
              <a:buNone/>
            </a:pPr>
            <a:r>
              <a:rPr b="true" sz="2000">
                <a:solidFill>
                  <a:schemeClr val="tx1"/>
                </a:solidFill>
                <a:latin typeface="+mn-lt"/>
                <a:ea typeface="+mn-ea"/>
                <a:cs typeface="+mn-cs"/>
              </a:rPr>
              <a:t>Цели оригами:</a:t>
            </a:r>
            <a:endParaRPr b="true" sz="2000">
              <a:solidFill>
                <a:schemeClr val="tx1"/>
              </a:solidFill>
              <a:latin typeface="+mn-lt"/>
              <a:ea typeface="+mn-ea"/>
              <a:cs typeface="+mn-cs"/>
            </a:endParaRPr>
          </a:p>
        </p:txBody>
      </p:sp>
    </p:spTree>
  </p:cSld>
</p:sld>
</file>

<file path=ppt/slides/slide3.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33" name="GroupShape 33"/>
        <p:cNvGrpSpPr/>
        <p:nvPr isPhoto="false"/>
      </p:nvGrpSpPr>
      <p:grpSpPr>
        <a:xfrm flipH="false" flipV="false" rot="0">
          <a:off x="0" y="0"/>
          <a:ext cx="0" cy="0"/>
          <a:chOff x="0" y="0"/>
          <a:chExt cx="0" cy="0"/>
        </a:xfrm>
      </p:grpSpPr>
      <p:sp>
        <p:nvSpPr>
          <p:cNvPr hidden="false" id="34" name="Shape 34"/>
          <p:cNvSpPr txBox="true"/>
          <p:nvPr isPhoto="false">
            <p:ph idx="0" type="title"/>
          </p:nvPr>
        </p:nvSpPr>
        <p:spPr>
          <a:prstGeom prst="rect">
            <a:avLst/>
          </a:prstGeom>
        </p:spPr>
      </p:sp>
      <p:sp>
        <p:nvSpPr>
          <p:cNvPr hidden="false" id="35" name="Shape 35"/>
          <p:cNvSpPr txBox="true"/>
          <p:nvPr isPhoto="false">
            <p:ph idx="1" type="body"/>
          </p:nvPr>
        </p:nvSpPr>
        <p:spPr>
          <a:prstGeom prst="rect">
            <a:avLst/>
          </a:prstGeom>
        </p:spPr>
      </p:sp>
      <p:sp>
        <p:nvSpPr>
          <p:cNvPr hidden="false" id="36" name="Shape 36"/>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37" name="Shape 37"/>
          <p:cNvSpPr txBox="true"/>
          <p:nvPr isPhoto="false"/>
        </p:nvSpPr>
        <p:spPr>
          <a:xfrm flipH="false" flipV="false" rot="0">
            <a:off x="1059426" y="663955"/>
            <a:ext cx="7496593" cy="3950469"/>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sz="1800">
                <a:solidFill>
                  <a:schemeClr val="tx1"/>
                </a:solidFill>
                <a:latin typeface="+mn-lt"/>
                <a:ea typeface="+mn-ea"/>
                <a:cs typeface="+mn-cs"/>
              </a:rPr>
              <a:t>Задачи:</a:t>
            </a:r>
            <a:endParaRPr b="true" sz="1800">
              <a:solidFill>
                <a:schemeClr val="tx1"/>
              </a:solidFill>
              <a:latin typeface="+mn-lt"/>
              <a:ea typeface="+mn-ea"/>
              <a:cs typeface="+mn-cs"/>
            </a:endParaRPr>
          </a:p>
          <a:p>
            <a:pPr algn="l">
              <a:buNone/>
            </a:pPr>
            <a:endParaRPr>
              <a:solidFill>
                <a:schemeClr val="tx1"/>
              </a:solidFill>
              <a:latin typeface="+mn-lt"/>
              <a:ea typeface="+mn-ea"/>
              <a:cs typeface="+mn-cs"/>
            </a:endParaRPr>
          </a:p>
          <a:p>
            <a:pPr algn="l">
              <a:buNone/>
            </a:pPr>
            <a:r>
              <a:rPr sz="1800">
                <a:solidFill>
                  <a:schemeClr val="tx1"/>
                </a:solidFill>
                <a:latin typeface="+mn-lt"/>
                <a:ea typeface="+mn-ea"/>
                <a:cs typeface="+mn-cs"/>
              </a:rPr>
              <a:t>• сформировать простейшие умения и навыки работы с бумагой;</a:t>
            </a:r>
            <a:endParaRPr sz="1800">
              <a:solidFill>
                <a:schemeClr val="tx1"/>
              </a:solidFill>
              <a:latin typeface="+mn-lt"/>
              <a:ea typeface="+mn-ea"/>
              <a:cs typeface="+mn-cs"/>
            </a:endParaRPr>
          </a:p>
          <a:p>
            <a:pPr algn="l">
              <a:buNone/>
            </a:pPr>
            <a:r>
              <a:rPr sz="1800">
                <a:solidFill>
                  <a:schemeClr val="tx1"/>
                </a:solidFill>
                <a:latin typeface="+mn-lt"/>
                <a:ea typeface="+mn-ea"/>
                <a:cs typeface="+mn-cs"/>
              </a:rPr>
              <a:t>• формировать навыки декоративного оформления изделия.</a:t>
            </a:r>
            <a:endParaRPr sz="1800">
              <a:solidFill>
                <a:schemeClr val="tx1"/>
              </a:solidFill>
              <a:latin typeface="+mn-lt"/>
              <a:ea typeface="+mn-ea"/>
              <a:cs typeface="+mn-cs"/>
            </a:endParaRPr>
          </a:p>
          <a:p>
            <a:pPr algn="l">
              <a:buNone/>
            </a:pPr>
            <a:r>
              <a:rPr sz="1800">
                <a:solidFill>
                  <a:schemeClr val="tx1"/>
                </a:solidFill>
                <a:latin typeface="+mn-lt"/>
                <a:ea typeface="+mn-ea"/>
                <a:cs typeface="+mn-cs"/>
              </a:rPr>
              <a:t>Развивающие:</a:t>
            </a:r>
            <a:endParaRPr sz="1800">
              <a:solidFill>
                <a:schemeClr val="tx1"/>
              </a:solidFill>
              <a:latin typeface="+mn-lt"/>
              <a:ea typeface="+mn-ea"/>
              <a:cs typeface="+mn-cs"/>
            </a:endParaRPr>
          </a:p>
          <a:p>
            <a:pPr algn="l">
              <a:buNone/>
            </a:pPr>
            <a:r>
              <a:rPr sz="1800">
                <a:solidFill>
                  <a:schemeClr val="tx1"/>
                </a:solidFill>
                <a:latin typeface="+mn-lt"/>
                <a:ea typeface="+mn-ea"/>
                <a:cs typeface="+mn-cs"/>
              </a:rPr>
              <a:t>• развивать умение наблюдать, сравнивать, обобщать, делать выводы, читать технологические карты, составлять алгоритм работы;</a:t>
            </a:r>
            <a:endParaRPr sz="1800">
              <a:solidFill>
                <a:schemeClr val="tx1"/>
              </a:solidFill>
              <a:latin typeface="+mn-lt"/>
              <a:ea typeface="+mn-ea"/>
              <a:cs typeface="+mn-cs"/>
            </a:endParaRPr>
          </a:p>
          <a:p>
            <a:pPr algn="l">
              <a:buNone/>
            </a:pPr>
            <a:r>
              <a:rPr sz="1800">
                <a:solidFill>
                  <a:schemeClr val="tx1"/>
                </a:solidFill>
                <a:latin typeface="+mn-lt"/>
                <a:ea typeface="+mn-ea"/>
                <a:cs typeface="+mn-cs"/>
              </a:rPr>
              <a:t>• развивать умение слушать, уметь оформлять свою мысль в устной речи, уметь взаимодействовать;</a:t>
            </a:r>
            <a:endParaRPr sz="1800">
              <a:solidFill>
                <a:schemeClr val="tx1"/>
              </a:solidFill>
              <a:latin typeface="+mn-lt"/>
              <a:ea typeface="+mn-ea"/>
              <a:cs typeface="+mn-cs"/>
            </a:endParaRPr>
          </a:p>
          <a:p>
            <a:pPr algn="l">
              <a:buNone/>
            </a:pPr>
            <a:r>
              <a:rPr sz="1800">
                <a:solidFill>
                  <a:schemeClr val="tx1"/>
                </a:solidFill>
                <a:latin typeface="+mn-lt"/>
                <a:ea typeface="+mn-ea"/>
                <a:cs typeface="+mn-cs"/>
              </a:rPr>
              <a:t>• способствовать развитию мотивации к занятию творчеством;</a:t>
            </a:r>
            <a:endParaRPr sz="1800">
              <a:solidFill>
                <a:schemeClr val="tx1"/>
              </a:solidFill>
              <a:latin typeface="+mn-lt"/>
              <a:ea typeface="+mn-ea"/>
              <a:cs typeface="+mn-cs"/>
            </a:endParaRPr>
          </a:p>
          <a:p>
            <a:pPr algn="l">
              <a:buNone/>
            </a:pPr>
            <a:r>
              <a:rPr sz="1800">
                <a:solidFill>
                  <a:schemeClr val="tx1"/>
                </a:solidFill>
                <a:latin typeface="+mn-lt"/>
                <a:ea typeface="+mn-ea"/>
                <a:cs typeface="+mn-cs"/>
              </a:rPr>
              <a:t>• способствовать развитию пространственного воображения.</a:t>
            </a:r>
            <a:endParaRPr sz="1800">
              <a:solidFill>
                <a:schemeClr val="tx1"/>
              </a:solidFill>
              <a:latin typeface="+mn-lt"/>
              <a:ea typeface="+mn-ea"/>
              <a:cs typeface="+mn-cs"/>
            </a:endParaRPr>
          </a:p>
          <a:p>
            <a:pPr algn="l">
              <a:buNone/>
            </a:pPr>
            <a:endParaRPr>
              <a:solidFill>
                <a:schemeClr val="tx1"/>
              </a:solidFill>
              <a:latin typeface="+mn-lt"/>
              <a:ea typeface="+mn-ea"/>
              <a:cs typeface="+mn-cs"/>
            </a:endParaRPr>
          </a:p>
        </p:txBody>
      </p:sp>
    </p:spTree>
  </p:cSld>
</p:sld>
</file>

<file path=ppt/slides/slide4.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38" name="GroupShape 38"/>
        <p:cNvGrpSpPr/>
        <p:nvPr isPhoto="false"/>
      </p:nvGrpSpPr>
      <p:grpSpPr>
        <a:xfrm flipH="false" flipV="false" rot="0">
          <a:off x="0" y="0"/>
          <a:ext cx="0" cy="0"/>
          <a:chOff x="0" y="0"/>
          <a:chExt cx="0" cy="0"/>
        </a:xfrm>
      </p:grpSpPr>
      <p:sp>
        <p:nvSpPr>
          <p:cNvPr hidden="false" id="39" name="Shape 39"/>
          <p:cNvSpPr txBox="true"/>
          <p:nvPr isPhoto="false">
            <p:ph idx="0" type="title"/>
          </p:nvPr>
        </p:nvSpPr>
        <p:spPr>
          <a:prstGeom prst="rect">
            <a:avLst/>
          </a:prstGeom>
        </p:spPr>
      </p:sp>
      <p:sp>
        <p:nvSpPr>
          <p:cNvPr hidden="false" id="40" name="Shape 40"/>
          <p:cNvSpPr txBox="true"/>
          <p:nvPr isPhoto="false">
            <p:ph idx="1" type="body"/>
          </p:nvPr>
        </p:nvSpPr>
        <p:spPr>
          <a:prstGeom prst="rect">
            <a:avLst/>
          </a:prstGeom>
        </p:spPr>
      </p:sp>
      <p:sp>
        <p:nvSpPr>
          <p:cNvPr hidden="false" id="41" name="Shape 41"/>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42" name="Shape 42"/>
          <p:cNvSpPr txBox="true"/>
          <p:nvPr isPhoto="false"/>
        </p:nvSpPr>
        <p:spPr>
          <a:xfrm flipH="false" flipV="false" rot="0">
            <a:off x="1059426" y="663955"/>
            <a:ext cx="7496593" cy="3950469"/>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sz="1800">
                <a:solidFill>
                  <a:schemeClr val="tx1"/>
                </a:solidFill>
                <a:latin typeface="+mn-lt"/>
                <a:ea typeface="+mn-ea"/>
                <a:cs typeface="+mn-cs"/>
              </a:rPr>
              <a:t>Знакомство с основными геометрическими понятиями.</a:t>
            </a:r>
            <a:endParaRPr b="true" sz="1800">
              <a:solidFill>
                <a:schemeClr val="tx1"/>
              </a:solidFill>
              <a:latin typeface="+mn-lt"/>
              <a:ea typeface="+mn-ea"/>
              <a:cs typeface="+mn-cs"/>
            </a:endParaRPr>
          </a:p>
          <a:p>
            <a:pPr algn="l">
              <a:buNone/>
            </a:pPr>
            <a:endParaRPr sz="1800">
              <a:solidFill>
                <a:schemeClr val="tx1"/>
              </a:solidFill>
              <a:latin typeface="+mn-lt"/>
              <a:ea typeface="+mn-ea"/>
              <a:cs typeface="+mn-cs"/>
            </a:endParaRPr>
          </a:p>
          <a:p>
            <a:pPr algn="ctr">
              <a:buNone/>
            </a:pPr>
            <a:r>
              <a:rPr sz="1600">
                <a:solidFill>
                  <a:schemeClr val="tx1"/>
                </a:solidFill>
                <a:latin typeface="+mn-lt"/>
                <a:ea typeface="+mn-ea"/>
                <a:cs typeface="+mn-cs"/>
              </a:rPr>
              <a:t>Оригами знакомит детей на практике  с основными геометрическими понятиями (угол, сторона, квадрат, треугольник и т.д.), одновременно происходит обогащение словаря специальными терминами.   Дети учатся читать чертежи, запоминают условные обозначения.</a:t>
            </a:r>
            <a:endParaRPr sz="1600">
              <a:solidFill>
                <a:schemeClr val="tx1"/>
              </a:solidFill>
              <a:latin typeface="+mn-lt"/>
              <a:ea typeface="+mn-ea"/>
              <a:cs typeface="+mn-cs"/>
            </a:endParaRPr>
          </a:p>
          <a:p>
            <a:pPr algn="l">
              <a:buNone/>
            </a:pPr>
            <a:endParaRPr sz="1600">
              <a:solidFill>
                <a:schemeClr val="tx1"/>
              </a:solidFill>
              <a:latin typeface="+mn-lt"/>
              <a:ea typeface="+mn-ea"/>
              <a:cs typeface="+mn-cs"/>
            </a:endParaRPr>
          </a:p>
          <a:p>
            <a:pPr algn="l">
              <a:buNone/>
            </a:pPr>
            <a:endParaRPr sz="1800">
              <a:solidFill>
                <a:schemeClr val="tx1"/>
              </a:solidFill>
              <a:latin typeface="+mn-lt"/>
              <a:ea typeface="+mn-ea"/>
              <a:cs typeface="+mn-cs"/>
            </a:endParaRPr>
          </a:p>
          <a:p>
            <a:pPr algn="l">
              <a:buNone/>
            </a:pPr>
            <a:endParaRPr sz="1800">
              <a:solidFill>
                <a:schemeClr val="tx1"/>
              </a:solidFill>
              <a:latin typeface="+mn-lt"/>
              <a:ea typeface="+mn-ea"/>
              <a:cs typeface="+mn-cs"/>
            </a:endParaRPr>
          </a:p>
          <a:p>
            <a:pPr algn="l">
              <a:buNone/>
            </a:pPr>
            <a:endParaRPr>
              <a:solidFill>
                <a:schemeClr val="tx1"/>
              </a:solidFill>
              <a:latin typeface="+mn-lt"/>
              <a:ea typeface="+mn-ea"/>
              <a:cs typeface="+mn-cs"/>
            </a:endParaRPr>
          </a:p>
        </p:txBody>
      </p:sp>
      <p:sp>
        <p:nvSpPr>
          <p:cNvPr hidden="false" id="43" name="Shape 43"/>
          <p:cNvSpPr txBox="false"/>
          <p:nvPr isPhoto="false"/>
        </p:nvSpPr>
        <p:spPr>
          <a:xfrm flipH="false" flipV="false" rot="0">
            <a:off x="1368139" y="2403470"/>
            <a:ext cx="1079998" cy="935990"/>
          </a:xfrm>
          <a:prstGeom prst="triangle">
            <a:avLst/>
          </a:prstGeom>
          <a:solidFill>
            <a:schemeClr val="accent6">
              <a:lumMod val="60000"/>
              <a:lumOff val="40000"/>
            </a:schemeClr>
          </a:solidFill>
          <a:ln w="12700">
            <a:solidFill>
              <a:schemeClr val="accent6">
                <a:lumMod val="75000"/>
              </a:schemeClr>
            </a:solidFill>
            <a:prstDash val="solid"/>
          </a:ln>
        </p:spPr>
        <p:txBody>
          <a:bodyPr anchor="ctr"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bg1"/>
              </a:solidFill>
              <a:latin typeface="+mn-lt"/>
              <a:ea typeface="+mn-ea"/>
              <a:cs typeface="+mn-cs"/>
            </a:endParaRPr>
          </a:p>
        </p:txBody>
      </p:sp>
      <p:sp>
        <p:nvSpPr>
          <p:cNvPr hidden="false" id="44" name="Shape 44"/>
          <p:cNvSpPr txBox="false"/>
          <p:nvPr isPhoto="false"/>
        </p:nvSpPr>
        <p:spPr>
          <a:xfrm flipH="false" flipV="false" rot="0">
            <a:off x="4196775" y="3240515"/>
            <a:ext cx="1079998" cy="1079997"/>
          </a:xfrm>
          <a:prstGeom prst="ellipse">
            <a:avLst/>
          </a:prstGeom>
          <a:solidFill>
            <a:schemeClr val="accent6">
              <a:lumMod val="60000"/>
              <a:lumOff val="40000"/>
            </a:schemeClr>
          </a:solidFill>
          <a:ln w="12700">
            <a:solidFill>
              <a:schemeClr val="accent6">
                <a:lumMod val="75000"/>
              </a:schemeClr>
            </a:solidFill>
            <a:prstDash val="solid"/>
          </a:ln>
        </p:spPr>
        <p:txBody>
          <a:bodyPr anchor="ctr"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bg1"/>
              </a:solidFill>
              <a:latin typeface="+mn-lt"/>
              <a:ea typeface="+mn-ea"/>
              <a:cs typeface="+mn-cs"/>
            </a:endParaRPr>
          </a:p>
        </p:txBody>
      </p:sp>
      <p:sp>
        <p:nvSpPr>
          <p:cNvPr hidden="false" id="45" name="Shape 45"/>
          <p:cNvSpPr txBox="false"/>
          <p:nvPr isPhoto="false"/>
        </p:nvSpPr>
        <p:spPr>
          <a:xfrm flipH="false" flipV="false" rot="0">
            <a:off x="6582836" y="2268773"/>
            <a:ext cx="1079998" cy="1079997"/>
          </a:xfrm>
          <a:prstGeom prst="diamond">
            <a:avLst/>
          </a:prstGeom>
          <a:solidFill>
            <a:schemeClr val="accent6">
              <a:lumMod val="60000"/>
              <a:lumOff val="40000"/>
            </a:schemeClr>
          </a:solidFill>
          <a:ln w="12700">
            <a:solidFill>
              <a:schemeClr val="accent6"/>
            </a:solidFill>
            <a:prstDash val="solid"/>
          </a:ln>
        </p:spPr>
        <p:txBody>
          <a:bodyPr anchor="ctr"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bg1"/>
              </a:solidFill>
              <a:latin typeface="+mn-lt"/>
              <a:ea typeface="+mn-ea"/>
              <a:cs typeface="+mn-cs"/>
            </a:endParaRPr>
          </a:p>
        </p:txBody>
      </p:sp>
    </p:spTree>
  </p:cSld>
</p:sld>
</file>

<file path=ppt/slides/slide5.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46" name="GroupShape 46"/>
        <p:cNvGrpSpPr/>
        <p:nvPr isPhoto="false"/>
      </p:nvGrpSpPr>
      <p:grpSpPr>
        <a:xfrm flipH="false" flipV="false" rot="0">
          <a:off x="0" y="0"/>
          <a:ext cx="0" cy="0"/>
          <a:chOff x="0" y="0"/>
          <a:chExt cx="0" cy="0"/>
        </a:xfrm>
      </p:grpSpPr>
      <p:sp>
        <p:nvSpPr>
          <p:cNvPr hidden="false" id="47" name="Shape 47"/>
          <p:cNvSpPr txBox="true"/>
          <p:nvPr isPhoto="false">
            <p:ph idx="0" type="title"/>
          </p:nvPr>
        </p:nvSpPr>
        <p:spPr>
          <a:prstGeom prst="rect">
            <a:avLst/>
          </a:prstGeom>
        </p:spPr>
      </p:sp>
      <p:sp>
        <p:nvSpPr>
          <p:cNvPr hidden="false" id="48" name="Shape 48"/>
          <p:cNvSpPr txBox="true"/>
          <p:nvPr isPhoto="false">
            <p:ph idx="1" type="body"/>
          </p:nvPr>
        </p:nvSpPr>
        <p:spPr>
          <a:prstGeom prst="rect">
            <a:avLst/>
          </a:prstGeom>
        </p:spPr>
      </p:sp>
      <p:sp>
        <p:nvSpPr>
          <p:cNvPr hidden="false" id="49" name="Shape 49"/>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50" name="Shape 50"/>
          <p:cNvSpPr txBox="true"/>
          <p:nvPr isPhoto="false"/>
        </p:nvSpPr>
        <p:spPr>
          <a:xfrm flipH="false" flipV="false" rot="0">
            <a:off x="1376926" y="346455"/>
            <a:ext cx="6890456" cy="1670242"/>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a:solidFill>
                  <a:schemeClr val="tx1"/>
                </a:solidFill>
                <a:latin typeface="+mn-lt"/>
                <a:ea typeface="+mn-ea"/>
                <a:cs typeface="+mn-cs"/>
              </a:rPr>
              <a:t>Развитие пространственного воображения, глазомера, внимания, памяти.</a:t>
            </a:r>
            <a:endParaRPr b="true">
              <a:solidFill>
                <a:schemeClr val="tx1"/>
              </a:solidFill>
              <a:latin typeface="+mn-lt"/>
              <a:ea typeface="+mn-ea"/>
              <a:cs typeface="+mn-cs"/>
            </a:endParaRPr>
          </a:p>
          <a:p>
            <a:pPr algn="l">
              <a:buNone/>
            </a:pPr>
            <a:endParaRPr>
              <a:solidFill>
                <a:schemeClr val="tx1"/>
              </a:solidFill>
              <a:latin typeface="+mn-lt"/>
              <a:ea typeface="+mn-ea"/>
              <a:cs typeface="+mn-cs"/>
            </a:endParaRPr>
          </a:p>
          <a:p>
            <a:pPr algn="l">
              <a:buNone/>
            </a:pPr>
            <a:r>
              <a:rPr sz="1400">
                <a:solidFill>
                  <a:srgbClr val="000000"/>
                </a:solidFill>
                <a:latin typeface="Times New Roman"/>
                <a:ea typeface="Times New Roman"/>
                <a:cs typeface="Times New Roman"/>
              </a:rPr>
              <a:t>При занятиях  оригами это  происходит автоматически. Каждое действие требует участие глаз, требует участие памяти (помнишь, как  мы делали ушки зайчику</a:t>
            </a:r>
            <a:r>
              <a:rPr sz="1400">
                <a:solidFill>
                  <a:srgbClr val="000000"/>
                </a:solidFill>
                <a:latin typeface="Times New Roman"/>
                <a:ea typeface="Times New Roman"/>
                <a:cs typeface="Times New Roman"/>
              </a:rPr>
              <a:t>?), </a:t>
            </a:r>
            <a:r>
              <a:rPr sz="1400">
                <a:solidFill>
                  <a:srgbClr val="000000"/>
                </a:solidFill>
                <a:latin typeface="Times New Roman"/>
                <a:ea typeface="Times New Roman"/>
                <a:cs typeface="Times New Roman"/>
              </a:rPr>
              <a:t>внимания (пропустив операцию, не знаешь, что делать дальше.) И так на каждом занятии. Но важно, что все это скрыто от ребенка, он просто делает поделку. </a:t>
            </a:r>
            <a:endParaRPr sz="1400">
              <a:solidFill>
                <a:srgbClr val="000000"/>
              </a:solidFill>
              <a:latin typeface="Times New Roman"/>
              <a:ea typeface="Times New Roman"/>
              <a:cs typeface="Times New Roman"/>
            </a:endParaRPr>
          </a:p>
        </p:txBody>
      </p:sp>
      <p:sp>
        <p:nvSpPr>
          <p:cNvPr hidden="false" id="51" name="Shape 51"/>
          <p:cNvSpPr txBox="true"/>
          <p:nvPr isPhoto="false"/>
        </p:nvSpPr>
        <p:spPr>
          <a:xfrm flipH="false" flipV="false" rot="0">
            <a:off x="887078" y="2182182"/>
            <a:ext cx="3413849" cy="2536334"/>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52" name="Shape 52"/>
          <p:cNvSpPr txBox="true"/>
          <p:nvPr isPhoto="false"/>
        </p:nvSpPr>
        <p:spPr>
          <a:xfrm flipH="false" flipV="false" rot="0">
            <a:off x="4783669" y="2191803"/>
            <a:ext cx="3375364" cy="2507470"/>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6.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53" name="GroupShape 53"/>
        <p:cNvGrpSpPr/>
        <p:nvPr isPhoto="false"/>
      </p:nvGrpSpPr>
      <p:grpSpPr>
        <a:xfrm flipH="false" flipV="false" rot="0">
          <a:off x="0" y="0"/>
          <a:ext cx="0" cy="0"/>
          <a:chOff x="0" y="0"/>
          <a:chExt cx="0" cy="0"/>
        </a:xfrm>
      </p:grpSpPr>
      <p:sp>
        <p:nvSpPr>
          <p:cNvPr hidden="false" id="54" name="Shape 54"/>
          <p:cNvSpPr txBox="true"/>
          <p:nvPr isPhoto="false">
            <p:ph idx="0" type="title"/>
          </p:nvPr>
        </p:nvSpPr>
        <p:spPr>
          <a:prstGeom prst="rect">
            <a:avLst/>
          </a:prstGeom>
        </p:spPr>
      </p:sp>
      <p:sp>
        <p:nvSpPr>
          <p:cNvPr hidden="false" id="55" name="Shape 55"/>
          <p:cNvSpPr txBox="true"/>
          <p:nvPr isPhoto="false">
            <p:ph idx="1" type="body"/>
          </p:nvPr>
        </p:nvSpPr>
        <p:spPr>
          <a:prstGeom prst="rect">
            <a:avLst/>
          </a:prstGeom>
        </p:spPr>
      </p:sp>
      <p:sp>
        <p:nvSpPr>
          <p:cNvPr hidden="false" id="56" name="Shape 56"/>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57" name="Shape 57"/>
          <p:cNvSpPr txBox="true"/>
          <p:nvPr isPhoto="false"/>
        </p:nvSpPr>
        <p:spPr>
          <a:xfrm flipH="false" flipV="false" rot="0">
            <a:off x="693820" y="384939"/>
            <a:ext cx="7929547" cy="1371985"/>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a:solidFill>
                  <a:schemeClr val="tx1"/>
                </a:solidFill>
                <a:latin typeface="+mn-lt"/>
                <a:ea typeface="+mn-ea"/>
                <a:cs typeface="+mn-cs"/>
              </a:rPr>
              <a:t>Развитие мелких и точных движений пальцев обеих рук.</a:t>
            </a:r>
            <a:endParaRPr b="true">
              <a:solidFill>
                <a:schemeClr val="tx1"/>
              </a:solidFill>
              <a:latin typeface="+mn-lt"/>
              <a:ea typeface="+mn-ea"/>
              <a:cs typeface="+mn-cs"/>
            </a:endParaRPr>
          </a:p>
          <a:p>
            <a:pPr algn="l">
              <a:buNone/>
            </a:pPr>
            <a:r>
              <a:rPr>
                <a:solidFill>
                  <a:schemeClr val="tx1"/>
                </a:solidFill>
                <a:latin typeface="+mn-lt"/>
                <a:ea typeface="+mn-ea"/>
                <a:cs typeface="+mn-cs"/>
              </a:rPr>
              <a:t>Доведение до совершенства тонких манипуляций требует  большой практики, а оригами предоставляет  эту возможность. Увлекшись, ребенок, незаметно для себя многократно повторяет одни и те же движения, доведя их до автоматизма. Тренируется широкий диапазон движений пальцев и кисти правой и левой руки.</a:t>
            </a:r>
            <a:endParaRPr>
              <a:solidFill>
                <a:schemeClr val="tx1"/>
              </a:solidFill>
              <a:latin typeface="+mn-lt"/>
              <a:ea typeface="+mn-ea"/>
              <a:cs typeface="+mn-cs"/>
            </a:endParaRPr>
          </a:p>
          <a:p>
            <a:pPr algn="l">
              <a:buNone/>
            </a:pPr>
            <a:endParaRPr>
              <a:solidFill>
                <a:schemeClr val="tx1"/>
              </a:solidFill>
              <a:latin typeface="+mn-lt"/>
              <a:ea typeface="+mn-ea"/>
              <a:cs typeface="+mn-cs"/>
            </a:endParaRPr>
          </a:p>
          <a:p>
            <a:pPr algn="l">
              <a:buNone/>
            </a:pPr>
            <a:endParaRPr>
              <a:solidFill>
                <a:schemeClr val="tx1"/>
              </a:solidFill>
              <a:latin typeface="+mn-lt"/>
              <a:ea typeface="+mn-ea"/>
              <a:cs typeface="+mn-cs"/>
            </a:endParaRPr>
          </a:p>
        </p:txBody>
      </p:sp>
      <p:sp>
        <p:nvSpPr>
          <p:cNvPr hidden="false" id="58" name="Shape 58"/>
          <p:cNvSpPr txBox="true"/>
          <p:nvPr isPhoto="false"/>
        </p:nvSpPr>
        <p:spPr>
          <a:xfrm flipH="false" flipV="false" rot="0">
            <a:off x="1089124" y="1932030"/>
            <a:ext cx="3577409" cy="2661410"/>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59" name="Shape 59"/>
          <p:cNvSpPr txBox="true"/>
          <p:nvPr isPhoto="false"/>
        </p:nvSpPr>
        <p:spPr>
          <a:xfrm flipH="false" flipV="false" rot="0">
            <a:off x="5004957" y="1932030"/>
            <a:ext cx="3567789" cy="2651788"/>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7.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60" name="GroupShape 60"/>
        <p:cNvGrpSpPr/>
        <p:nvPr isPhoto="false"/>
      </p:nvGrpSpPr>
      <p:grpSpPr>
        <a:xfrm flipH="false" flipV="false" rot="0">
          <a:off x="0" y="0"/>
          <a:ext cx="0" cy="0"/>
          <a:chOff x="0" y="0"/>
          <a:chExt cx="0" cy="0"/>
        </a:xfrm>
      </p:grpSpPr>
      <p:sp>
        <p:nvSpPr>
          <p:cNvPr hidden="false" id="61" name="Shape 61"/>
          <p:cNvSpPr txBox="true"/>
          <p:nvPr isPhoto="false">
            <p:ph idx="0" type="title"/>
          </p:nvPr>
        </p:nvSpPr>
        <p:spPr>
          <a:prstGeom prst="rect">
            <a:avLst/>
          </a:prstGeom>
        </p:spPr>
      </p:sp>
      <p:sp>
        <p:nvSpPr>
          <p:cNvPr hidden="false" id="62" name="Shape 62"/>
          <p:cNvSpPr txBox="true"/>
          <p:nvPr isPhoto="false">
            <p:ph idx="1" type="body"/>
          </p:nvPr>
        </p:nvSpPr>
        <p:spPr>
          <a:prstGeom prst="rect">
            <a:avLst/>
          </a:prstGeom>
        </p:spPr>
      </p:sp>
      <p:sp>
        <p:nvSpPr>
          <p:cNvPr hidden="false" id="63" name="Shape 63"/>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64" name="Shape 64"/>
          <p:cNvSpPr txBox="true"/>
          <p:nvPr isPhoto="false"/>
        </p:nvSpPr>
        <p:spPr>
          <a:xfrm flipH="false" flipV="false" rot="0">
            <a:off x="1136395" y="433046"/>
            <a:ext cx="7217577" cy="1795318"/>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a:solidFill>
                  <a:schemeClr val="tx1"/>
                </a:solidFill>
                <a:latin typeface="+mn-lt"/>
                <a:ea typeface="+mn-ea"/>
                <a:cs typeface="+mn-cs"/>
              </a:rPr>
              <a:t>Приобщение ребенка к совместной деятельности со сверстниками и взрослыми.</a:t>
            </a:r>
            <a:endParaRPr b="true">
              <a:solidFill>
                <a:schemeClr val="tx1"/>
              </a:solidFill>
              <a:latin typeface="+mn-lt"/>
              <a:ea typeface="+mn-ea"/>
              <a:cs typeface="+mn-cs"/>
            </a:endParaRPr>
          </a:p>
          <a:p>
            <a:pPr algn="l">
              <a:buNone/>
            </a:pPr>
            <a:r>
              <a:rPr sz="1400">
                <a:solidFill>
                  <a:schemeClr val="tx1"/>
                </a:solidFill>
                <a:latin typeface="+mn-lt"/>
                <a:ea typeface="+mn-ea"/>
                <a:cs typeface="+mn-cs"/>
              </a:rPr>
              <a:t>Оригами для маленьких детей, безусловно, совместная деятельность и, прежде всего со взрослыми. Взрослый выступает не только в роли «переводчика», он – активное заинтересованное лицо. Главное – это атмосфера совместной деятельности, радость от возможности сделать и показать всем такую потрясающую модель</a:t>
            </a:r>
            <a:endParaRPr sz="1400">
              <a:solidFill>
                <a:schemeClr val="tx1"/>
              </a:solidFill>
              <a:latin typeface="+mn-lt"/>
              <a:ea typeface="+mn-ea"/>
              <a:cs typeface="+mn-cs"/>
            </a:endParaRPr>
          </a:p>
          <a:p>
            <a:pPr algn="l">
              <a:buNone/>
            </a:pPr>
            <a:endParaRPr>
              <a:solidFill>
                <a:schemeClr val="tx1"/>
              </a:solidFill>
              <a:latin typeface="+mn-lt"/>
              <a:ea typeface="+mn-ea"/>
              <a:cs typeface="+mn-cs"/>
            </a:endParaRPr>
          </a:p>
        </p:txBody>
      </p:sp>
      <p:sp>
        <p:nvSpPr>
          <p:cNvPr hidden="false" id="65" name="Shape 65"/>
          <p:cNvSpPr txBox="true"/>
          <p:nvPr isPhoto="false"/>
        </p:nvSpPr>
        <p:spPr>
          <a:xfrm flipH="false" flipV="false" rot="0">
            <a:off x="1021775" y="2153318"/>
            <a:ext cx="3375364" cy="2517092"/>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66" name="Shape 66"/>
          <p:cNvSpPr txBox="true"/>
          <p:nvPr isPhoto="false"/>
        </p:nvSpPr>
        <p:spPr>
          <a:xfrm flipH="false" flipV="false" rot="0">
            <a:off x="4822154" y="2162940"/>
            <a:ext cx="3356122" cy="2488228"/>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8.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67" name="GroupShape 67"/>
        <p:cNvGrpSpPr/>
        <p:nvPr isPhoto="false"/>
      </p:nvGrpSpPr>
      <p:grpSpPr>
        <a:xfrm flipH="false" flipV="false" rot="0">
          <a:off x="0" y="0"/>
          <a:ext cx="0" cy="0"/>
          <a:chOff x="0" y="0"/>
          <a:chExt cx="0" cy="0"/>
        </a:xfrm>
      </p:grpSpPr>
      <p:sp>
        <p:nvSpPr>
          <p:cNvPr hidden="false" id="68" name="Shape 68"/>
          <p:cNvSpPr txBox="true"/>
          <p:nvPr isPhoto="false">
            <p:ph idx="0" type="title"/>
          </p:nvPr>
        </p:nvSpPr>
        <p:spPr>
          <a:prstGeom prst="rect">
            <a:avLst/>
          </a:prstGeom>
        </p:spPr>
      </p:sp>
      <p:sp>
        <p:nvSpPr>
          <p:cNvPr hidden="false" id="69" name="Shape 69"/>
          <p:cNvSpPr txBox="true"/>
          <p:nvPr isPhoto="false">
            <p:ph idx="1" type="body"/>
          </p:nvPr>
        </p:nvSpPr>
        <p:spPr>
          <a:prstGeom prst="rect">
            <a:avLst/>
          </a:prstGeom>
        </p:spPr>
      </p:sp>
      <p:sp>
        <p:nvSpPr>
          <p:cNvPr hidden="false" id="70" name="Shape 70"/>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71" name="Shape 71"/>
          <p:cNvSpPr txBox="true"/>
          <p:nvPr isPhoto="false"/>
        </p:nvSpPr>
        <p:spPr>
          <a:xfrm flipH="false" flipV="false" rot="0">
            <a:off x="597607" y="365697"/>
            <a:ext cx="7958411" cy="1795318"/>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b="true">
                <a:solidFill>
                  <a:schemeClr val="tx1"/>
                </a:solidFill>
                <a:latin typeface="+mn-lt"/>
                <a:ea typeface="+mn-ea"/>
                <a:cs typeface="+mn-cs"/>
              </a:rPr>
              <a:t>Психологические процессы и оригами.</a:t>
            </a:r>
            <a:endParaRPr b="true">
              <a:solidFill>
                <a:schemeClr val="tx1"/>
              </a:solidFill>
              <a:latin typeface="+mn-lt"/>
              <a:ea typeface="+mn-ea"/>
              <a:cs typeface="+mn-cs"/>
            </a:endParaRPr>
          </a:p>
          <a:p>
            <a:pPr algn="l">
              <a:buNone/>
            </a:pPr>
            <a:r>
              <a:rPr sz="1400">
                <a:solidFill>
                  <a:schemeClr val="tx1"/>
                </a:solidFill>
                <a:latin typeface="+mn-lt"/>
                <a:ea typeface="+mn-ea"/>
                <a:cs typeface="+mn-cs"/>
              </a:rPr>
              <a:t>Складывая фигурки  из бумаги, ребенок поневоле концентрирует свое внимание на этом процессе. Поэтому занятия оригами являются  своеобразной психотерапией, способной на время отвлечь его от других мыслей, то есть направить его внимание на творческую работу. Оригами повышает активность, как левого, так и правого полушарий мозга, поскольку требует одновременного контроля над движениями обеих рук, что, в свою очередь, ведет к позитивному изменению целого ряда показателей.</a:t>
            </a:r>
            <a:endParaRPr sz="1400">
              <a:solidFill>
                <a:schemeClr val="tx1"/>
              </a:solidFill>
              <a:latin typeface="+mn-lt"/>
              <a:ea typeface="+mn-ea"/>
              <a:cs typeface="+mn-cs"/>
            </a:endParaRPr>
          </a:p>
          <a:p>
            <a:pPr algn="l">
              <a:buNone/>
            </a:pPr>
            <a:endParaRPr>
              <a:solidFill>
                <a:schemeClr val="tx1"/>
              </a:solidFill>
              <a:latin typeface="+mn-lt"/>
              <a:ea typeface="+mn-ea"/>
              <a:cs typeface="+mn-cs"/>
            </a:endParaRPr>
          </a:p>
          <a:p>
            <a:pPr algn="l">
              <a:buNone/>
            </a:pPr>
            <a:endParaRPr>
              <a:solidFill>
                <a:schemeClr val="tx1"/>
              </a:solidFill>
              <a:latin typeface="+mn-lt"/>
              <a:ea typeface="+mn-ea"/>
              <a:cs typeface="+mn-cs"/>
            </a:endParaRPr>
          </a:p>
        </p:txBody>
      </p:sp>
      <p:sp>
        <p:nvSpPr>
          <p:cNvPr hidden="false" id="72" name="Shape 72"/>
          <p:cNvSpPr txBox="true"/>
          <p:nvPr isPhoto="false"/>
        </p:nvSpPr>
        <p:spPr>
          <a:xfrm flipH="false" flipV="false" rot="0">
            <a:off x="694654" y="2134076"/>
            <a:ext cx="3433091" cy="2555577"/>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73" name="Shape 73"/>
          <p:cNvSpPr txBox="true"/>
          <p:nvPr isPhoto="false"/>
        </p:nvSpPr>
        <p:spPr>
          <a:xfrm flipH="false" flipV="false" rot="0">
            <a:off x="4947230" y="2124455"/>
            <a:ext cx="3452333" cy="2565198"/>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slides/slide9.xml><?xml version="1.0" encoding="utf-8"?>
<p:sld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mc:Ignorable="co co-ooxml w14 x14 w15" show="true" showMasterSp="true">
  <p:cSld name="">
    <p:spTree>
      <p:nvGrpSpPr>
        <p:cNvPr hidden="false" id="74" name="GroupShape 74"/>
        <p:cNvGrpSpPr/>
        <p:nvPr isPhoto="false"/>
      </p:nvGrpSpPr>
      <p:grpSpPr>
        <a:xfrm flipH="false" flipV="false" rot="0">
          <a:off x="0" y="0"/>
          <a:ext cx="0" cy="0"/>
          <a:chOff x="0" y="0"/>
          <a:chExt cx="0" cy="0"/>
        </a:xfrm>
      </p:grpSpPr>
      <p:sp>
        <p:nvSpPr>
          <p:cNvPr hidden="false" id="75" name="Shape 75"/>
          <p:cNvSpPr txBox="true"/>
          <p:nvPr isPhoto="false">
            <p:ph idx="0" type="title"/>
          </p:nvPr>
        </p:nvSpPr>
        <p:spPr>
          <a:prstGeom prst="rect">
            <a:avLst/>
          </a:prstGeom>
        </p:spPr>
      </p:sp>
      <p:sp>
        <p:nvSpPr>
          <p:cNvPr hidden="false" id="76" name="Shape 76"/>
          <p:cNvSpPr txBox="true"/>
          <p:nvPr isPhoto="false">
            <p:ph idx="1" type="body"/>
          </p:nvPr>
        </p:nvSpPr>
        <p:spPr>
          <a:prstGeom prst="rect">
            <a:avLst/>
          </a:prstGeom>
        </p:spPr>
      </p:sp>
      <p:sp>
        <p:nvSpPr>
          <p:cNvPr hidden="false" id="77" name="Shape 77"/>
          <p:cNvSpPr txBox="true"/>
          <p:nvPr isPhoto="false"/>
        </p:nvSpPr>
        <p:spPr>
          <a:xfrm flipH="false" flipV="false" rot="0">
            <a:off x="423" y="0"/>
            <a:ext cx="9143159" cy="5143683"/>
          </a:xfrm>
          <a:prstGeom prst="rect">
            <a:avLst/>
          </a:prstGeom>
          <a:blipFill>
            <a:blip r:embed="rId1"/>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78" name="Shape 78"/>
          <p:cNvSpPr txBox="true"/>
          <p:nvPr isPhoto="false"/>
        </p:nvSpPr>
        <p:spPr>
          <a:xfrm flipH="false" flipV="false" rot="0">
            <a:off x="713062" y="384940"/>
            <a:ext cx="7660153" cy="1554787"/>
          </a:xfrm>
          <a:prstGeom prst="rect">
            <a:avLst/>
          </a:prstGeom>
        </p:spPr>
        <p:txBody>
          <a:bodyPr anchor="t"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r>
              <a:rPr sz="1600">
                <a:solidFill>
                  <a:schemeClr val="tx1"/>
                </a:solidFill>
                <a:latin typeface="+mn-lt"/>
                <a:ea typeface="+mn-ea"/>
                <a:cs typeface="+mn-cs"/>
              </a:rPr>
              <a:t>Экспериментальные  психологические исследования  влияния оригами на детей показывают,  что эти занятия воспитывают усидчивость, ответственность, аккуратность, бережное отношение к предметам и материалу, дисциплинируют ребенка. Влияют  на формирование самостоятельности,  уверенности в себе, повышают самооценку.</a:t>
            </a:r>
            <a:endParaRPr sz="1600">
              <a:solidFill>
                <a:schemeClr val="tx1"/>
              </a:solidFill>
              <a:latin typeface="+mn-lt"/>
              <a:ea typeface="+mn-ea"/>
              <a:cs typeface="+mn-cs"/>
            </a:endParaRPr>
          </a:p>
        </p:txBody>
      </p:sp>
      <p:sp>
        <p:nvSpPr>
          <p:cNvPr hidden="false" id="79" name="Shape 79"/>
          <p:cNvSpPr txBox="true"/>
          <p:nvPr isPhoto="false"/>
        </p:nvSpPr>
        <p:spPr>
          <a:xfrm flipH="false" flipV="false" rot="0">
            <a:off x="819730" y="1941652"/>
            <a:ext cx="3452334" cy="2565198"/>
          </a:xfrm>
          <a:prstGeom prst="rect">
            <a:avLst/>
          </a:prstGeom>
          <a:blipFill>
            <a:blip r:embed="rId2"/>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
        <p:nvSpPr>
          <p:cNvPr hidden="false" id="80" name="Shape 80"/>
          <p:cNvSpPr txBox="true"/>
          <p:nvPr isPhoto="false"/>
        </p:nvSpPr>
        <p:spPr>
          <a:xfrm flipH="false" flipV="false" rot="0">
            <a:off x="4764427" y="1941652"/>
            <a:ext cx="3615894" cy="2536334"/>
          </a:xfrm>
          <a:prstGeom prst="rect">
            <a:avLst/>
          </a:prstGeom>
          <a:blipFill>
            <a:blip r:embed="rId3"/>
            <a:stretch/>
          </a:blipFill>
        </p:spPr>
        <p:txBody>
          <a:bodyPr anchor="ctr" anchorCtr="true" bIns="46800" lIns="90000" rIns="90000" tIns="46800" vert="horz" wrap="square">
            <a:noAutofit/>
          </a:bodyPr>
          <a:lstStyle>
            <a:defPPr/>
            <a:lvl1pPr indent="0" lvl="0" marL="0"/>
            <a:lvl2pPr indent="0" lvl="1" marL="457200"/>
            <a:lvl3pPr indent="0" lvl="2" marL="914400"/>
            <a:lvl4pPr indent="0" lvl="3" marL="1371600"/>
            <a:lvl5pPr indent="0" lvl="4" marL="1828800"/>
            <a:lvl6pPr indent="0" lvl="5" marL="2286000"/>
            <a:lvl7pPr indent="0" lvl="6" marL="2743200"/>
            <a:lvl8pPr indent="0" lvl="7" marL="3200400"/>
            <a:lvl9pPr indent="0" lvl="8" marL="3657600"/>
          </a:lstStyle>
          <a:p>
            <a:pPr algn="ctr">
              <a:buNone/>
            </a:pPr>
            <a:endParaRPr>
              <a:solidFill>
                <a:schemeClr val="tx1"/>
              </a:solidFill>
              <a:latin typeface="+mn-lt"/>
              <a:ea typeface="+mn-ea"/>
              <a:cs typeface="+mn-cs"/>
            </a:endParaRPr>
          </a:p>
        </p:txBody>
      </p:sp>
    </p:spTree>
  </p:cSld>
</p:sld>
</file>

<file path=ppt/theme/theme1.xml><?xml version="1.0" encoding="utf-8"?>
<a:theme xmlns:a="http://schemas.openxmlformats.org/drawingml/2006/main" xmlns:a15="http://schemas.microsoft.com/office/drawing/2012/main" xmlns:asvg="http://schemas.microsoft.com/office/drawing/2016/SVG/main" xmlns:c="http://schemas.openxmlformats.org/drawingml/2006/chart" xmlns:co="http://ncloudtech.com" xmlns:co-ooxml="http://ncloudtech.com/ooxml" xmlns:m="http://schemas.openxmlformats.org/officeDocument/2006/math" xmlns:mc="http://schemas.openxmlformats.org/markup-compatibility/2006" xmlns:o="urn:schemas-microsoft-com:office:office" xmlns:p="http://schemas.openxmlformats.org/presentationml/2006/main" xmlns:pic="http://schemas.openxmlformats.org/drawingml/2006/picture" xmlns:r="http://schemas.openxmlformats.org/officeDocument/2006/relationships" xmlns:s="http://schemas.openxmlformats.org/officeDocument/2006/sharedTypes" xmlns:sl="http://schemas.openxmlformats.org/schemaLibrary/2006/main" xmlns:v="urn:schemas-microsoft-com:vml" xmlns:w="http://schemas.openxmlformats.org/wordprocessingml/2006/main" xmlns:w10="urn:schemas-microsoft-com:office:word" xmlns:w14="http://schemas.microsoft.com/office/word/2010/wordml" xmlns:w15="http://schemas.microsoft.com/office/word/2012/wordml" xmlns:wp="http://schemas.openxmlformats.org/drawingml/2006/wordprocessingDrawing" xmlns:wpg="http://schemas.microsoft.com/office/word/2010/wordprocessingGroup" xmlns:wps="http://schemas.microsoft.com/office/word/2010/wordprocessingShape" xmlns:x="urn:schemas-microsoft-com:office:excel" xmlns:x12ac="http://schemas.microsoft.com/office/spreadsheetml/2011/1/ac" xmlns:x14="http://schemas.microsoft.com/office/spreadsheetml/2009/9/main" xmlns:xdr="http://schemas.openxmlformats.org/drawingml/2006/spreadsheetDrawing" xmlns:xm="http://schemas.microsoft.com/office/excel/2006/main" name="Basic">
  <a:themeElements>
    <a:clrScheme name="Office">
      <a:dk1>
        <a:srgbClr val="000000"/>
      </a:dk1>
      <a:lt1>
        <a:srgbClr val="FFFFFF"/>
      </a:lt1>
      <a:dk2>
        <a:srgbClr val="3D5166"/>
      </a:dk2>
      <a:lt2>
        <a:srgbClr val="E5E6E7"/>
      </a:lt2>
      <a:accent1>
        <a:srgbClr val="D15757"/>
      </a:accent1>
      <a:accent2>
        <a:srgbClr val="E8B448"/>
      </a:accent2>
      <a:accent3>
        <a:srgbClr val="91C25F"/>
      </a:accent3>
      <a:accent4>
        <a:srgbClr val="3EB07E"/>
      </a:accent4>
      <a:accent5>
        <a:srgbClr val="36A6D6"/>
      </a:accent5>
      <a:accent6>
        <a:srgbClr val="367FCB"/>
      </a:accent6>
      <a:hlink>
        <a:srgbClr val="367FCB"/>
      </a:hlink>
      <a:folHlink>
        <a:srgbClr val="965E99"/>
      </a:folHlink>
    </a:clrScheme>
    <a:fontScheme name="Office">
      <a:majorFont>
        <a:latin typeface="XO Oriel"/>
        <a:ea typeface=""/>
        <a:cs typeface=""/>
      </a:majorFont>
      <a:minorFont>
        <a:latin typeface="XO Oriel"/>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gradFill>
        <a:gradFill>
          <a:gsLst>
            <a:gs pos="0">
              <a:schemeClr val="phClr">
                <a:shade val="51000"/>
                <a:satMod val="130000"/>
              </a:schemeClr>
            </a:gs>
            <a:gs pos="80000">
              <a:schemeClr val="phClr">
                <a:shade val="93000"/>
                <a:satMod val="130000"/>
              </a:schemeClr>
            </a:gs>
            <a:gs pos="100000">
              <a:schemeClr val="phClr">
                <a:shade val="94000"/>
                <a:satMod val="135000"/>
              </a:schemeClr>
            </a:gs>
          </a:gsLst>
        </a:gradFill>
      </a:fillStyleLst>
      <a:lnStyleLst>
        <a:ln w="6350">
          <a:solidFill>
            <a:schemeClr val="phClr">
              <a:shade val="95000"/>
              <a:satMod val="105000"/>
            </a:schemeClr>
          </a:solidFill>
          <a:prstDash val="solid"/>
        </a:ln>
        <a:ln w="12700">
          <a:solidFill>
            <a:schemeClr val="phClr"/>
          </a:solidFill>
          <a:prstDash val="solid"/>
        </a:ln>
        <a:ln w="1905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gradFill>
        <a:gradFill>
          <a:gsLst>
            <a:gs pos="0">
              <a:schemeClr val="phClr">
                <a:tint val="80000"/>
                <a:satMod val="300000"/>
              </a:schemeClr>
            </a:gs>
            <a:gs pos="100000">
              <a:schemeClr val="phClr">
                <a:shade val="30000"/>
                <a:satMod val="200000"/>
              </a:schemeClr>
            </a:gs>
          </a:gsLst>
        </a:gradFill>
      </a:bgFillStyleLst>
    </a:fmtScheme>
  </a:themeElements>
</a:theme>
</file>

<file path=docProps/app.xml><?xml version="1.0" encoding="utf-8"?>
<Properties xmlns="http://schemas.openxmlformats.org/officeDocument/2006/extended-properties">
  <Template>Normal.dotm</Template>
  <TotalTime>0</TotalTime>
  <DocSecurity>0</DocSecurity>
  <ScaleCrop>false</ScaleCrop>
  <Application>MyOffice-CoreFramework-Windows/36</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2025-12-20T12:54:49Z</dcterms:created>
  <dcterms:modified xsi:type="dcterms:W3CDTF">2025-12-20T12:54:49Z</dcterms:modified>
</cp:coreProperties>
</file>