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5143500" type="screen16x9"/>
  <p:notesSz cx="5143500" cy="9144000"/>
  <p:defaultTextStyle>
    <a:defPPr/>
    <a:lvl1pPr marL="0" lvl="0">
      <a:defRPr sz="1600">
        <a:latin typeface="+mn-lt"/>
        <a:ea typeface="+mn-ea"/>
        <a:cs typeface="+mn-cs"/>
      </a:defRPr>
    </a:lvl1pPr>
    <a:lvl2pPr marL="457200" lvl="1">
      <a:defRPr sz="1600">
        <a:latin typeface="+mn-lt"/>
        <a:ea typeface="+mn-ea"/>
        <a:cs typeface="+mn-cs"/>
      </a:defRPr>
    </a:lvl2pPr>
    <a:lvl3pPr marL="914400" lvl="2">
      <a:defRPr sz="1600">
        <a:latin typeface="+mn-lt"/>
        <a:ea typeface="+mn-ea"/>
        <a:cs typeface="+mn-cs"/>
      </a:defRPr>
    </a:lvl3pPr>
    <a:lvl4pPr marL="1371600" lvl="3">
      <a:defRPr sz="1600">
        <a:latin typeface="+mn-lt"/>
        <a:ea typeface="+mn-ea"/>
        <a:cs typeface="+mn-cs"/>
      </a:defRPr>
    </a:lvl4pPr>
    <a:lvl5pPr marL="1828800" lvl="4">
      <a:defRPr sz="1600">
        <a:latin typeface="+mn-lt"/>
        <a:ea typeface="+mn-ea"/>
        <a:cs typeface="+mn-cs"/>
      </a:defRPr>
    </a:lvl5pPr>
    <a:lvl6pPr marL="2286000" lvl="5">
      <a:defRPr sz="1600">
        <a:latin typeface="+mn-lt"/>
        <a:ea typeface="+mn-ea"/>
        <a:cs typeface="+mn-cs"/>
      </a:defRPr>
    </a:lvl6pPr>
    <a:lvl7pPr marL="2743200" lvl="6">
      <a:defRPr sz="1600">
        <a:latin typeface="+mn-lt"/>
        <a:ea typeface="+mn-ea"/>
        <a:cs typeface="+mn-cs"/>
      </a:defRPr>
    </a:lvl7pPr>
    <a:lvl8pPr marL="3200400" lvl="7">
      <a:defRPr sz="1600">
        <a:latin typeface="+mn-lt"/>
        <a:ea typeface="+mn-ea"/>
        <a:cs typeface="+mn-cs"/>
      </a:defRPr>
    </a:lvl8pPr>
    <a:lvl9pPr marL="3657600" lvl="8">
      <a:defRPr sz="1600"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29" d="100"/>
          <a:sy n="129" d="100"/>
        </p:scale>
        <p:origin x="126" y="3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Group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>
            <a:spLocks noGrp="1"/>
          </p:cNvSpPr>
          <p:nvPr>
            <p:ph type="title"/>
          </p:nvPr>
        </p:nvSpPr>
        <p:spPr>
          <a:xfrm>
            <a:off x="1143000" y="841801"/>
            <a:ext cx="6858004" cy="3458823"/>
          </a:xfrm>
          <a:prstGeom prst="rect">
            <a:avLst/>
          </a:prstGeom>
        </p:spPr>
        <p:txBody>
          <a:bodyPr lIns="90000" tIns="45000" rIns="90000" bIns="45000">
            <a:noAutofit/>
          </a:bodyPr>
          <a:lstStyle>
            <a:defPPr/>
            <a:lvl1pPr marL="0" marR="0" lv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/>
              <a:buNone/>
              <a:defRPr sz="4000"/>
            </a:lvl1pPr>
            <a:lvl2pPr marL="0" marR="0" lvl="1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/>
              <a:buNone/>
              <a:defRPr sz="4000"/>
            </a:lvl2pPr>
            <a:lvl3pPr marL="0" marR="0" lvl="2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/>
              <a:buNone/>
              <a:defRPr sz="4000"/>
            </a:lvl3pPr>
            <a:lvl4pPr marL="0" marR="0" lvl="3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/>
              <a:buNone/>
              <a:defRPr sz="4000"/>
            </a:lvl4pPr>
            <a:lvl5pPr marL="0" marR="0" lvl="4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/>
              <a:buNone/>
              <a:defRPr sz="4000"/>
            </a:lvl5pPr>
            <a:lvl6pPr marL="0" marR="0" lvl="5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/>
              <a:buNone/>
              <a:defRPr sz="4000"/>
            </a:lvl6pPr>
            <a:lvl7pPr marL="0" marR="0" lvl="6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/>
              <a:buNone/>
              <a:defRPr sz="4000"/>
            </a:lvl7pPr>
            <a:lvl8pPr marL="0" marR="0" lvl="7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/>
              <a:buNone/>
              <a:defRPr sz="4000"/>
            </a:lvl8pPr>
            <a:lvl9pPr marL="0" marR="0" lvl="8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/>
              <a:buNone/>
              <a:defRPr sz="4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Group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0000" tIns="45000" rIns="90000" bIns="45000">
            <a:noAutofit/>
          </a:bodyPr>
          <a:lstStyle>
            <a:defPPr/>
            <a:lvl1pPr lvl="0"/>
            <a:lvl2pPr lvl="1"/>
            <a:lvl3pPr lvl="2"/>
            <a:lvl4pPr lvl="3"/>
            <a:lvl5pPr lvl="4"/>
            <a:lvl6pPr lvl="5"/>
            <a:lvl7pPr lvl="6"/>
            <a:lvl8pPr lvl="7"/>
            <a:lvl9pPr lvl="8"/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lIns="90000" tIns="45000" rIns="90000" bIns="45000">
            <a:noAutofit/>
          </a:bodyPr>
          <a:lstStyle>
            <a:defPPr/>
            <a:lvl1pPr lvl="0"/>
            <a:lvl2pPr lvl="1"/>
            <a:lvl3pPr lvl="2"/>
            <a:lvl4pPr lvl="3"/>
            <a:lvl5pPr lvl="4"/>
            <a:lvl6pPr lvl="5"/>
            <a:lvl7pPr lvl="6"/>
            <a:lvl8pPr lvl="7"/>
            <a:lvl9pPr lvl="8"/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Title and Subtitle">
    <p:spTree>
      <p:nvGrpSpPr>
        <p:cNvPr id="1" name="Group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1143000" y="841802"/>
            <a:ext cx="6858004" cy="1790764"/>
          </a:xfrm>
          <a:prstGeom prst="rect">
            <a:avLst/>
          </a:prstGeom>
        </p:spPr>
        <p:txBody>
          <a:bodyPr lIns="90000" tIns="45000" rIns="90000" bIns="45000" anchor="b">
            <a:noAutofit/>
          </a:bodyPr>
          <a:lstStyle>
            <a:defPPr/>
            <a:lvl1pPr marL="0" marR="0" lv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/>
              <a:buNone/>
              <a:defRPr sz="4000"/>
            </a:lvl1pPr>
            <a:lvl2pPr marL="0" marR="0" lvl="1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/>
              <a:buNone/>
              <a:defRPr sz="4000"/>
            </a:lvl2pPr>
            <a:lvl3pPr marL="0" marR="0" lvl="2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/>
              <a:buNone/>
              <a:defRPr sz="4000"/>
            </a:lvl3pPr>
            <a:lvl4pPr marL="0" marR="0" lvl="3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/>
              <a:buNone/>
              <a:defRPr sz="4000"/>
            </a:lvl4pPr>
            <a:lvl5pPr marL="0" marR="0" lvl="4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/>
              <a:buNone/>
              <a:defRPr sz="4000"/>
            </a:lvl5pPr>
            <a:lvl6pPr marL="0" marR="0" lvl="5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/>
              <a:buNone/>
              <a:defRPr sz="4000"/>
            </a:lvl6pPr>
            <a:lvl7pPr marL="0" marR="0" lvl="6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/>
              <a:buNone/>
              <a:defRPr sz="4000"/>
            </a:lvl7pPr>
            <a:lvl8pPr marL="0" marR="0" lvl="7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/>
              <a:buNone/>
              <a:defRPr sz="4000"/>
            </a:lvl8pPr>
            <a:lvl9pPr marL="0" marR="0" lvl="8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mbol"/>
              <a:buNone/>
              <a:defRPr sz="4000"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subTitle" idx="3"/>
          </p:nvPr>
        </p:nvSpPr>
        <p:spPr>
          <a:xfrm>
            <a:off x="1143000" y="2701624"/>
            <a:ext cx="6858004" cy="1241865"/>
          </a:xfrm>
          <a:prstGeom prst="rect">
            <a:avLst/>
          </a:prstGeom>
        </p:spPr>
        <p:txBody>
          <a:bodyPr lIns="90000" tIns="45000" rIns="90000" bIns="45000" anchor="t">
            <a:noAutofit/>
          </a:bodyPr>
          <a:lstStyle>
            <a:defPPr/>
            <a:lvl1pPr marL="0" marR="0" lvl="0" indent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Font typeface="Symbol"/>
              <a:buNone/>
              <a:defRPr sz="1600"/>
            </a:lvl1pPr>
            <a:lvl2pPr marL="457200" marR="0" lvl="1" indent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Font typeface="Symbol"/>
              <a:buNone/>
              <a:defRPr sz="1600"/>
            </a:lvl2pPr>
            <a:lvl3pPr marL="914400" marR="0" lvl="2" indent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Font typeface="Symbol"/>
              <a:buNone/>
              <a:defRPr sz="1600"/>
            </a:lvl3pPr>
            <a:lvl4pPr marL="1371600" marR="0" lvl="3" indent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Font typeface="Symbol"/>
              <a:buNone/>
              <a:defRPr sz="1600"/>
            </a:lvl4pPr>
            <a:lvl5pPr marL="1828800" marR="0" lvl="4" indent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Font typeface="Symbol"/>
              <a:buNone/>
              <a:defRPr sz="1600"/>
            </a:lvl5pPr>
            <a:lvl6pPr marL="2286000" marR="0" lvl="5" indent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Font typeface="Symbol"/>
              <a:buNone/>
              <a:defRPr sz="1600"/>
            </a:lvl6pPr>
            <a:lvl7pPr marL="2743200" marR="0" lvl="6" indent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Font typeface="Symbol"/>
              <a:buNone/>
              <a:defRPr sz="1600"/>
            </a:lvl7pPr>
            <a:lvl8pPr marL="3200400" marR="0" lvl="7" indent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Font typeface="Symbol"/>
              <a:buNone/>
              <a:defRPr sz="1600"/>
            </a:lvl8pPr>
            <a:lvl9pPr marL="3657600" marR="0" lvl="8" indent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Font typeface="Symbol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Slide Title">
    <p:spTree>
      <p:nvGrpSpPr>
        <p:cNvPr id="1" name="Group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0000" tIns="45000" rIns="90000" bIns="45000">
            <a:noAutofit/>
          </a:bodyPr>
          <a:lstStyle>
            <a:defPPr/>
            <a:lvl1pPr lvl="0"/>
            <a:lvl2pPr lvl="1"/>
            <a:lvl3pPr lvl="2"/>
            <a:lvl4pPr lvl="3"/>
            <a:lvl5pPr lvl="4"/>
            <a:lvl6pPr lvl="5"/>
            <a:lvl7pPr lvl="6"/>
            <a:lvl8pPr lvl="7"/>
            <a:lvl9pPr lvl="8"/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itle and Two Columns">
    <p:spTree>
      <p:nvGrpSpPr>
        <p:cNvPr id="1" name="Group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0000" tIns="45000" rIns="90000" bIns="45000">
            <a:noAutofit/>
          </a:bodyPr>
          <a:lstStyle>
            <a:defPPr/>
            <a:lvl1pPr lvl="0"/>
            <a:lvl2pPr lvl="1"/>
            <a:lvl3pPr lvl="2"/>
            <a:lvl4pPr lvl="3"/>
            <a:lvl5pPr lvl="4"/>
            <a:lvl6pPr lvl="5"/>
            <a:lvl7pPr lvl="6"/>
            <a:lvl8pPr lvl="7"/>
            <a:lvl9pPr lvl="8"/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body" idx="1"/>
          </p:nvPr>
        </p:nvSpPr>
        <p:spPr>
          <a:xfrm>
            <a:off x="628650" y="1369267"/>
            <a:ext cx="3886202" cy="3263619"/>
          </a:xfrm>
          <a:prstGeom prst="rect">
            <a:avLst/>
          </a:prstGeom>
        </p:spPr>
        <p:txBody>
          <a:bodyPr lIns="90000" tIns="45000" rIns="90000" bIns="45000">
            <a:noAutofit/>
          </a:bodyPr>
          <a:lstStyle>
            <a:defPPr/>
            <a:lvl1pPr lvl="0"/>
            <a:lvl2pPr lvl="1"/>
            <a:lvl3pPr lvl="2"/>
            <a:lvl4pPr lvl="3"/>
            <a:lvl5pPr lvl="4"/>
            <a:lvl6pPr lvl="5"/>
            <a:lvl7pPr lvl="6"/>
            <a:lvl8pPr lvl="7"/>
            <a:lvl9pPr lvl="8"/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body" idx="2"/>
          </p:nvPr>
        </p:nvSpPr>
        <p:spPr>
          <a:xfrm>
            <a:off x="4629152" y="1369267"/>
            <a:ext cx="3886202" cy="3263619"/>
          </a:xfrm>
          <a:prstGeom prst="rect">
            <a:avLst/>
          </a:prstGeom>
        </p:spPr>
        <p:txBody>
          <a:bodyPr lIns="90000" tIns="45000" rIns="90000" bIns="45000">
            <a:noAutofit/>
          </a:bodyPr>
          <a:lstStyle>
            <a:defPPr/>
            <a:lvl1pPr lvl="0"/>
            <a:lvl2pPr lvl="1"/>
            <a:lvl3pPr lvl="2"/>
            <a:lvl4pPr lvl="3"/>
            <a:lvl5pPr lvl="4"/>
            <a:lvl6pPr lvl="5"/>
            <a:lvl7pPr lvl="6"/>
            <a:lvl8pPr lvl="7"/>
            <a:lvl9pPr lvl="8"/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Group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Group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 txBox="1">
            <a:spLocks noGrp="1"/>
          </p:cNvSpPr>
          <p:nvPr>
            <p:ph type="title"/>
          </p:nvPr>
        </p:nvSpPr>
        <p:spPr>
          <a:xfrm>
            <a:off x="628650" y="273853"/>
            <a:ext cx="7886704" cy="994207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txBody>
          <a:bodyPr lIns="90000" tIns="45000" rIns="90000" bIns="45000" anchor="ctr">
            <a:normAutofit/>
          </a:bodyPr>
          <a:lstStyle/>
          <a:p>
            <a:endParaRPr/>
          </a:p>
        </p:txBody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28650" y="1369267"/>
            <a:ext cx="7886704" cy="3263619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txBody>
          <a:bodyPr lIns="90000" tIns="45000" rIns="90000" bIns="45000" anchor="t">
            <a:normAutofit/>
          </a:bodyPr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txStyles>
    <p:titleStyle>
      <a:defPPr/>
      <a:lvl1pPr marL="0" marR="0" lvl="0" indent="0" algn="l">
        <a:lnSpc>
          <a:spcPct val="90000"/>
        </a:lnSpc>
        <a:spcBef>
          <a:spcPts val="0"/>
        </a:spcBef>
        <a:spcAft>
          <a:spcPts val="0"/>
        </a:spcAft>
        <a:buFont typeface="Symbol"/>
        <a:buNone/>
        <a:defRPr sz="3000">
          <a:latin typeface="+mj-lt"/>
          <a:ea typeface="+mj-ea"/>
          <a:cs typeface="+mj-cs"/>
        </a:defRPr>
      </a:lvl1pPr>
      <a:lvl2pPr marL="0" marR="0" lvl="1" indent="0" algn="l">
        <a:lnSpc>
          <a:spcPct val="90000"/>
        </a:lnSpc>
        <a:spcBef>
          <a:spcPts val="0"/>
        </a:spcBef>
        <a:spcAft>
          <a:spcPts val="0"/>
        </a:spcAft>
        <a:buFont typeface="Symbol"/>
        <a:buNone/>
        <a:defRPr sz="3000">
          <a:latin typeface="+mj-lt"/>
          <a:ea typeface="+mj-ea"/>
          <a:cs typeface="+mj-cs"/>
        </a:defRPr>
      </a:lvl2pPr>
      <a:lvl3pPr marL="0" marR="0" lvl="2" indent="0" algn="l">
        <a:lnSpc>
          <a:spcPct val="90000"/>
        </a:lnSpc>
        <a:spcBef>
          <a:spcPts val="0"/>
        </a:spcBef>
        <a:spcAft>
          <a:spcPts val="0"/>
        </a:spcAft>
        <a:buFont typeface="Symbol"/>
        <a:buNone/>
        <a:defRPr sz="3000">
          <a:latin typeface="+mj-lt"/>
          <a:ea typeface="+mj-ea"/>
          <a:cs typeface="+mj-cs"/>
        </a:defRPr>
      </a:lvl3pPr>
      <a:lvl4pPr marL="0" marR="0" lvl="3" indent="0" algn="l">
        <a:lnSpc>
          <a:spcPct val="90000"/>
        </a:lnSpc>
        <a:spcBef>
          <a:spcPts val="0"/>
        </a:spcBef>
        <a:spcAft>
          <a:spcPts val="0"/>
        </a:spcAft>
        <a:buFont typeface="Symbol"/>
        <a:buNone/>
        <a:defRPr sz="3000">
          <a:latin typeface="+mj-lt"/>
          <a:ea typeface="+mj-ea"/>
          <a:cs typeface="+mj-cs"/>
        </a:defRPr>
      </a:lvl4pPr>
      <a:lvl5pPr marL="0" marR="0" lvl="4" indent="0" algn="l">
        <a:lnSpc>
          <a:spcPct val="90000"/>
        </a:lnSpc>
        <a:spcBef>
          <a:spcPts val="0"/>
        </a:spcBef>
        <a:spcAft>
          <a:spcPts val="0"/>
        </a:spcAft>
        <a:buFont typeface="Symbol"/>
        <a:buNone/>
        <a:defRPr sz="3000">
          <a:latin typeface="+mj-lt"/>
          <a:ea typeface="+mj-ea"/>
          <a:cs typeface="+mj-cs"/>
        </a:defRPr>
      </a:lvl5pPr>
      <a:lvl6pPr marL="0" marR="0" lvl="5" indent="0" algn="l">
        <a:lnSpc>
          <a:spcPct val="90000"/>
        </a:lnSpc>
        <a:spcBef>
          <a:spcPts val="0"/>
        </a:spcBef>
        <a:spcAft>
          <a:spcPts val="0"/>
        </a:spcAft>
        <a:buFont typeface="Symbol"/>
        <a:buNone/>
        <a:defRPr sz="3000">
          <a:latin typeface="+mj-lt"/>
          <a:ea typeface="+mj-ea"/>
          <a:cs typeface="+mj-cs"/>
        </a:defRPr>
      </a:lvl6pPr>
      <a:lvl7pPr marL="0" marR="0" lvl="6" indent="0" algn="l">
        <a:lnSpc>
          <a:spcPct val="90000"/>
        </a:lnSpc>
        <a:spcBef>
          <a:spcPts val="0"/>
        </a:spcBef>
        <a:spcAft>
          <a:spcPts val="0"/>
        </a:spcAft>
        <a:buFont typeface="Symbol"/>
        <a:buNone/>
        <a:defRPr sz="3000">
          <a:latin typeface="+mj-lt"/>
          <a:ea typeface="+mj-ea"/>
          <a:cs typeface="+mj-cs"/>
        </a:defRPr>
      </a:lvl7pPr>
      <a:lvl8pPr marL="0" marR="0" lvl="7" indent="0" algn="l">
        <a:lnSpc>
          <a:spcPct val="90000"/>
        </a:lnSpc>
        <a:spcBef>
          <a:spcPts val="0"/>
        </a:spcBef>
        <a:spcAft>
          <a:spcPts val="0"/>
        </a:spcAft>
        <a:buFont typeface="Symbol"/>
        <a:buNone/>
        <a:defRPr sz="3000">
          <a:latin typeface="+mj-lt"/>
          <a:ea typeface="+mj-ea"/>
          <a:cs typeface="+mj-cs"/>
        </a:defRPr>
      </a:lvl8pPr>
      <a:lvl9pPr marL="0" marR="0" lvl="8" indent="0" algn="l">
        <a:lnSpc>
          <a:spcPct val="90000"/>
        </a:lnSpc>
        <a:spcBef>
          <a:spcPts val="0"/>
        </a:spcBef>
        <a:spcAft>
          <a:spcPts val="0"/>
        </a:spcAft>
        <a:buFont typeface="Symbol"/>
        <a:buNone/>
        <a:defRPr sz="3000">
          <a:latin typeface="+mj-lt"/>
          <a:ea typeface="+mj-ea"/>
          <a:cs typeface="+mj-cs"/>
        </a:defRPr>
      </a:lvl9pPr>
    </p:titleStyle>
    <p:bodyStyle>
      <a:defPPr/>
      <a:lvl1pPr marL="314325" marR="0" lvl="0" indent="-314325" algn="l">
        <a:lnSpc>
          <a:spcPct val="90000"/>
        </a:lnSpc>
        <a:spcBef>
          <a:spcPts val="750"/>
        </a:spcBef>
        <a:spcAft>
          <a:spcPts val="0"/>
        </a:spcAft>
        <a:buFont typeface="Symbol"/>
        <a:buChar char=""/>
        <a:defRPr sz="1800">
          <a:latin typeface="+mn-lt"/>
          <a:ea typeface="+mn-ea"/>
          <a:cs typeface="+mn-cs"/>
        </a:defRPr>
      </a:lvl1pPr>
      <a:lvl2pPr marL="736600" marR="0" lvl="1" indent="-279400" algn="l">
        <a:lnSpc>
          <a:spcPct val="90000"/>
        </a:lnSpc>
        <a:spcBef>
          <a:spcPts val="750"/>
        </a:spcBef>
        <a:spcAft>
          <a:spcPts val="0"/>
        </a:spcAft>
        <a:buFont typeface="Symbol"/>
        <a:buChar char=""/>
        <a:defRPr sz="1600">
          <a:latin typeface="+mn-lt"/>
          <a:ea typeface="+mn-ea"/>
          <a:cs typeface="+mn-cs"/>
        </a:defRPr>
      </a:lvl2pPr>
      <a:lvl3pPr marL="1158875" marR="0" lvl="2" indent="-244475" algn="l">
        <a:lnSpc>
          <a:spcPct val="90000"/>
        </a:lnSpc>
        <a:spcBef>
          <a:spcPts val="750"/>
        </a:spcBef>
        <a:spcAft>
          <a:spcPts val="0"/>
        </a:spcAft>
        <a:buFont typeface="Symbol"/>
        <a:buChar char=""/>
        <a:defRPr sz="1400">
          <a:latin typeface="+mn-lt"/>
          <a:ea typeface="+mn-ea"/>
          <a:cs typeface="+mn-cs"/>
        </a:defRPr>
      </a:lvl3pPr>
      <a:lvl4pPr marL="1616075" marR="0" lvl="3" indent="-244475" algn="l">
        <a:lnSpc>
          <a:spcPct val="90000"/>
        </a:lnSpc>
        <a:spcBef>
          <a:spcPts val="750"/>
        </a:spcBef>
        <a:spcAft>
          <a:spcPts val="0"/>
        </a:spcAft>
        <a:buFont typeface="Symbol"/>
        <a:buChar char=""/>
        <a:defRPr sz="1400">
          <a:latin typeface="+mn-lt"/>
          <a:ea typeface="+mn-ea"/>
          <a:cs typeface="+mn-cs"/>
        </a:defRPr>
      </a:lvl4pPr>
      <a:lvl5pPr marL="2073275" marR="0" lvl="4" indent="-244475" algn="l">
        <a:lnSpc>
          <a:spcPct val="90000"/>
        </a:lnSpc>
        <a:spcBef>
          <a:spcPts val="750"/>
        </a:spcBef>
        <a:spcAft>
          <a:spcPts val="0"/>
        </a:spcAft>
        <a:buFont typeface="Symbol"/>
        <a:buChar char=""/>
        <a:defRPr sz="1400">
          <a:latin typeface="+mn-lt"/>
          <a:ea typeface="+mn-ea"/>
          <a:cs typeface="+mn-cs"/>
        </a:defRPr>
      </a:lvl5pPr>
      <a:lvl6pPr marL="2530475" marR="0" lvl="5" indent="-244475" algn="l">
        <a:lnSpc>
          <a:spcPct val="90000"/>
        </a:lnSpc>
        <a:spcBef>
          <a:spcPts val="750"/>
        </a:spcBef>
        <a:spcAft>
          <a:spcPts val="0"/>
        </a:spcAft>
        <a:buFont typeface="Symbol"/>
        <a:buChar char=""/>
        <a:defRPr sz="1400">
          <a:latin typeface="+mn-lt"/>
          <a:ea typeface="+mn-ea"/>
          <a:cs typeface="+mn-cs"/>
        </a:defRPr>
      </a:lvl6pPr>
      <a:lvl7pPr marL="2987675" marR="0" lvl="6" indent="-244475" algn="l">
        <a:lnSpc>
          <a:spcPct val="90000"/>
        </a:lnSpc>
        <a:spcBef>
          <a:spcPts val="750"/>
        </a:spcBef>
        <a:spcAft>
          <a:spcPts val="0"/>
        </a:spcAft>
        <a:buFont typeface="Symbol"/>
        <a:buChar char=""/>
        <a:defRPr sz="1400">
          <a:latin typeface="+mn-lt"/>
          <a:ea typeface="+mn-ea"/>
          <a:cs typeface="+mn-cs"/>
        </a:defRPr>
      </a:lvl7pPr>
      <a:lvl8pPr marL="3444875" marR="0" lvl="7" indent="-244475" algn="l">
        <a:lnSpc>
          <a:spcPct val="90000"/>
        </a:lnSpc>
        <a:spcBef>
          <a:spcPts val="750"/>
        </a:spcBef>
        <a:spcAft>
          <a:spcPts val="0"/>
        </a:spcAft>
        <a:buFont typeface="Symbol"/>
        <a:buChar char=""/>
        <a:defRPr sz="1400">
          <a:latin typeface="+mn-lt"/>
          <a:ea typeface="+mn-ea"/>
          <a:cs typeface="+mn-cs"/>
        </a:defRPr>
      </a:lvl8pPr>
      <a:lvl9pPr marL="3902075" marR="0" lvl="8" indent="-244475" algn="l">
        <a:lnSpc>
          <a:spcPct val="90000"/>
        </a:lnSpc>
        <a:spcBef>
          <a:spcPts val="750"/>
        </a:spcBef>
        <a:spcAft>
          <a:spcPts val="0"/>
        </a:spcAft>
        <a:buFont typeface="Symbol"/>
        <a:buChar char=""/>
        <a:defRPr sz="1400">
          <a:latin typeface="+mn-lt"/>
          <a:ea typeface="+mn-ea"/>
          <a:cs typeface="+mn-cs"/>
        </a:defRPr>
      </a:lvl9pPr>
    </p:bodyStyle>
    <p:otherStyle>
      <a:defPPr/>
      <a:lvl1pPr lvl="0">
        <a:defRPr sz="1600">
          <a:latin typeface="+mn-lt"/>
          <a:ea typeface="+mn-ea"/>
          <a:cs typeface="+mn-cs"/>
        </a:defRPr>
      </a:lvl1pPr>
      <a:lvl2pPr lvl="1">
        <a:defRPr sz="1600">
          <a:latin typeface="+mn-lt"/>
          <a:ea typeface="+mn-ea"/>
          <a:cs typeface="+mn-cs"/>
        </a:defRPr>
      </a:lvl2pPr>
      <a:lvl3pPr lvl="2">
        <a:defRPr sz="1600">
          <a:latin typeface="+mn-lt"/>
          <a:ea typeface="+mn-ea"/>
          <a:cs typeface="+mn-cs"/>
        </a:defRPr>
      </a:lvl3pPr>
      <a:lvl4pPr lvl="3">
        <a:defRPr sz="1600">
          <a:latin typeface="+mn-lt"/>
          <a:ea typeface="+mn-ea"/>
          <a:cs typeface="+mn-cs"/>
        </a:defRPr>
      </a:lvl4pPr>
      <a:lvl5pPr lvl="4">
        <a:defRPr sz="1600">
          <a:latin typeface="+mn-lt"/>
          <a:ea typeface="+mn-ea"/>
          <a:cs typeface="+mn-cs"/>
        </a:defRPr>
      </a:lvl5pPr>
      <a:lvl6pPr lvl="5">
        <a:defRPr sz="1600">
          <a:latin typeface="+mn-lt"/>
          <a:ea typeface="+mn-ea"/>
          <a:cs typeface="+mn-cs"/>
        </a:defRPr>
      </a:lvl6pPr>
      <a:lvl7pPr lvl="6">
        <a:defRPr sz="1600">
          <a:latin typeface="+mn-lt"/>
          <a:ea typeface="+mn-ea"/>
          <a:cs typeface="+mn-cs"/>
        </a:defRPr>
      </a:lvl7pPr>
      <a:lvl8pPr lvl="7">
        <a:defRPr sz="1600">
          <a:latin typeface="+mn-lt"/>
          <a:ea typeface="+mn-ea"/>
          <a:cs typeface="+mn-cs"/>
        </a:defRPr>
      </a:lvl8pPr>
      <a:lvl9pPr lvl="8">
        <a:defRPr sz="1600"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077976D-C9C2-B765-57C0-DF07829958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3" name="Shape 23"/>
          <p:cNvSpPr txBox="1"/>
          <p:nvPr/>
        </p:nvSpPr>
        <p:spPr>
          <a:xfrm>
            <a:off x="1348062" y="105924"/>
            <a:ext cx="7015532" cy="660015"/>
          </a:xfrm>
          <a:prstGeom prst="rect">
            <a:avLst/>
          </a:prstGeom>
        </p:spPr>
        <p:txBody>
          <a:bodyPr vert="horz" wrap="square" lIns="90000" tIns="46800" rIns="90000" bIns="46800" anchor="t">
            <a:noAutofit/>
          </a:bodyPr>
          <a:lstStyle>
            <a:defPPr/>
            <a:lvl1pPr marL="0" lvl="0" indent="0"/>
            <a:lvl2pPr marL="457200" lvl="1" indent="0"/>
            <a:lvl3pPr marL="914400" lvl="2" indent="0"/>
            <a:lvl4pPr marL="1371600" lvl="3" indent="0"/>
            <a:lvl5pPr marL="1828800" lvl="4" indent="0"/>
            <a:lvl6pPr marL="2286000" lvl="5" indent="0"/>
            <a:lvl7pPr marL="2743200" lvl="6" indent="0"/>
            <a:lvl8pPr marL="3200400" lvl="7" indent="0"/>
            <a:lvl9pPr marL="3657600" lvl="8" indent="0"/>
          </a:lstStyle>
          <a:p>
            <a:pPr algn="ctr">
              <a:buNone/>
            </a:pPr>
            <a:r>
              <a:rPr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</a:t>
            </a:r>
            <a:r>
              <a:rPr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бюджетное</a:t>
            </a:r>
            <a:r>
              <a:rPr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дошкольное</a:t>
            </a:r>
            <a:r>
              <a:rPr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образовательное</a:t>
            </a:r>
            <a:r>
              <a:rPr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учреждение</a:t>
            </a:r>
            <a:r>
              <a:rPr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buNone/>
            </a:pPr>
            <a:r>
              <a:rPr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города</a:t>
            </a:r>
            <a:r>
              <a:rPr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Ростова-</a:t>
            </a:r>
            <a:r>
              <a:rPr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Дону</a:t>
            </a:r>
            <a:r>
              <a:rPr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Детский</a:t>
            </a:r>
            <a:r>
              <a:rPr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сад</a:t>
            </a:r>
            <a:r>
              <a:rPr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№ 254»</a:t>
            </a:r>
          </a:p>
          <a:p>
            <a:pPr algn="l">
              <a:buNone/>
            </a:pPr>
            <a:endParaRPr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l">
              <a:buNone/>
            </a:pPr>
            <a:endParaRPr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4" name="Shape 24"/>
          <p:cNvSpPr txBox="1"/>
          <p:nvPr/>
        </p:nvSpPr>
        <p:spPr>
          <a:xfrm>
            <a:off x="1694986" y="1680725"/>
            <a:ext cx="6023499" cy="2055090"/>
          </a:xfrm>
          <a:prstGeom prst="rect">
            <a:avLst/>
          </a:prstGeom>
          <a:noFill/>
        </p:spPr>
        <p:txBody>
          <a:bodyPr vert="horz" wrap="square" lIns="90000" tIns="46800" rIns="90000" bIns="46800" anchor="t">
            <a:noAutofit/>
          </a:bodyPr>
          <a:lstStyle>
            <a:defPPr/>
            <a:lvl1pPr marL="0" lvl="0" indent="0"/>
            <a:lvl2pPr marL="457200" lvl="1" indent="0"/>
            <a:lvl3pPr marL="914400" lvl="2" indent="0"/>
            <a:lvl4pPr marL="1371600" lvl="3" indent="0"/>
            <a:lvl5pPr marL="1828800" lvl="4" indent="0"/>
            <a:lvl6pPr marL="2286000" lvl="5" indent="0"/>
            <a:lvl7pPr marL="2743200" lvl="6" indent="0"/>
            <a:lvl8pPr marL="3200400" lvl="7" indent="0"/>
            <a:lvl9pPr marL="3657600" lvl="8" indent="0"/>
          </a:lstStyle>
          <a:p>
            <a:pPr algn="l">
              <a:buNone/>
            </a:pPr>
            <a:endParaRPr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ctr">
              <a:buNone/>
            </a:pPr>
            <a:r>
              <a:rPr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Нетрадиционные</a:t>
            </a:r>
            <a:r>
              <a:rPr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техники</a:t>
            </a:r>
            <a:r>
              <a:rPr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рисования</a:t>
            </a:r>
            <a:r>
              <a:rPr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пальчиками</a:t>
            </a:r>
            <a:r>
              <a:rPr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l">
              <a:buNone/>
            </a:pPr>
            <a:endParaRPr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buNone/>
            </a:pPr>
            <a:endParaRPr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buNone/>
            </a:pPr>
            <a:endParaRPr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buNone/>
            </a:pPr>
            <a:r>
              <a:rPr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Архипцева</a:t>
            </a:r>
            <a:r>
              <a:rPr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В.В.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  <a:lvl2pPr lvl="1"/>
            <a:lvl3pPr lvl="2"/>
            <a:lvl4pPr lvl="3"/>
            <a:lvl5pPr lvl="4"/>
            <a:lvl6pPr lvl="5"/>
            <a:lvl7pPr lvl="6"/>
            <a:lvl8pPr lvl="7"/>
            <a:lvl9pPr lvl="8"/>
          </a:lstStyle>
          <a:p>
            <a:endParaRPr/>
          </a:p>
        </p:txBody>
      </p:sp>
      <p:sp>
        <p:nvSpPr>
          <p:cNvPr id="27" name="Shape 27"/>
          <p:cNvSpPr txBox="1"/>
          <p:nvPr/>
        </p:nvSpPr>
        <p:spPr>
          <a:xfrm>
            <a:off x="5747" y="0"/>
            <a:ext cx="9132511" cy="5143683"/>
          </a:xfrm>
          <a:prstGeom prst="rect">
            <a:avLst/>
          </a:prstGeom>
          <a:blipFill>
            <a:blip r:embed="rId2"/>
            <a:stretch/>
          </a:blipFill>
        </p:spPr>
        <p:txBody>
          <a:bodyPr vert="horz" wrap="square" lIns="90000" tIns="46800" rIns="90000" bIns="46800" anchor="ctr" anchorCtr="1">
            <a:noAutofit/>
          </a:bodyPr>
          <a:lstStyle>
            <a:defPPr/>
            <a:lvl1pPr marL="0" lvl="0" indent="0"/>
            <a:lvl2pPr marL="457200" lvl="1" indent="0"/>
            <a:lvl3pPr marL="914400" lvl="2" indent="0"/>
            <a:lvl4pPr marL="1371600" lvl="3" indent="0"/>
            <a:lvl5pPr marL="1828800" lvl="4" indent="0"/>
            <a:lvl6pPr marL="2286000" lvl="5" indent="0"/>
            <a:lvl7pPr marL="2743200" lvl="6" indent="0"/>
            <a:lvl8pPr marL="3200400" lvl="7" indent="0"/>
            <a:lvl9pPr marL="3657600" lvl="8" indent="0"/>
          </a:lstStyle>
          <a:p>
            <a:pPr algn="ctr">
              <a:buNone/>
            </a:pPr>
            <a:endParaRPr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8" name="Shape 28"/>
          <p:cNvSpPr txBox="1"/>
          <p:nvPr/>
        </p:nvSpPr>
        <p:spPr>
          <a:xfrm>
            <a:off x="829351" y="565818"/>
            <a:ext cx="2845255" cy="3113607"/>
          </a:xfrm>
          <a:prstGeom prst="rect">
            <a:avLst/>
          </a:prstGeom>
          <a:blipFill>
            <a:blip r:embed="rId3"/>
            <a:stretch/>
          </a:blipFill>
        </p:spPr>
        <p:txBody>
          <a:bodyPr vert="horz" wrap="square" lIns="90000" tIns="46800" rIns="90000" bIns="46800" anchor="ctr" anchorCtr="1">
            <a:noAutofit/>
          </a:bodyPr>
          <a:lstStyle>
            <a:defPPr/>
            <a:lvl1pPr marL="0" lvl="0" indent="0"/>
            <a:lvl2pPr marL="457200" lvl="1" indent="0"/>
            <a:lvl3pPr marL="914400" lvl="2" indent="0"/>
            <a:lvl4pPr marL="1371600" lvl="3" indent="0"/>
            <a:lvl5pPr marL="1828800" lvl="4" indent="0"/>
            <a:lvl6pPr marL="2286000" lvl="5" indent="0"/>
            <a:lvl7pPr marL="2743200" lvl="6" indent="0"/>
            <a:lvl8pPr marL="3200400" lvl="7" indent="0"/>
            <a:lvl9pPr marL="3657600" lvl="8" indent="0"/>
          </a:lstStyle>
          <a:p>
            <a:pPr algn="ctr">
              <a:buNone/>
            </a:pPr>
            <a:endParaRPr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9" name="Shape 29"/>
          <p:cNvSpPr txBox="1"/>
          <p:nvPr/>
        </p:nvSpPr>
        <p:spPr>
          <a:xfrm>
            <a:off x="4609653" y="538879"/>
            <a:ext cx="3792426" cy="4008196"/>
          </a:xfrm>
          <a:prstGeom prst="rect">
            <a:avLst/>
          </a:prstGeom>
        </p:spPr>
        <p:txBody>
          <a:bodyPr vert="horz" wrap="square" lIns="90000" tIns="46800" rIns="90000" bIns="46800" anchor="t">
            <a:noAutofit/>
          </a:bodyPr>
          <a:lstStyle>
            <a:defPPr/>
            <a:lvl1pPr marL="0" lvl="0" indent="0"/>
            <a:lvl2pPr marL="457200" lvl="1" indent="0"/>
            <a:lvl3pPr marL="914400" lvl="2" indent="0"/>
            <a:lvl4pPr marL="1371600" lvl="3" indent="0"/>
            <a:lvl5pPr marL="1828800" lvl="4" indent="0"/>
            <a:lvl6pPr marL="2286000" lvl="5" indent="0"/>
            <a:lvl7pPr marL="2743200" lvl="6" indent="0"/>
            <a:lvl8pPr marL="3200400" lvl="7" indent="0"/>
            <a:lvl9pPr marL="3657600" lvl="8" indent="0"/>
          </a:lstStyle>
          <a:p>
            <a:pPr algn="l">
              <a:buNone/>
            </a:pPr>
            <a:endParaRPr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l">
              <a:buNone/>
            </a:pPr>
            <a:endParaRPr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l">
              <a:buNone/>
            </a:pPr>
            <a:r>
              <a:rPr>
                <a:solidFill>
                  <a:schemeClr val="tx1"/>
                </a:solidFill>
                <a:latin typeface="+mn-lt"/>
                <a:ea typeface="+mn-ea"/>
                <a:cs typeface="+mn-cs"/>
              </a:rPr>
              <a:t>”Истоки способностей и дарований детей – на кончиках пальцев. От них идут тончайшие ручейки, которые питают источник творческой мысли. Другими словами: чем больше мастерства в детской руке, тем умнее ребенок .” </a:t>
            </a:r>
          </a:p>
          <a:p>
            <a:pPr algn="l">
              <a:buNone/>
            </a:pPr>
            <a:r>
              <a:rPr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              В. А. Сухомлинский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  <a:lvl2pPr lvl="1"/>
            <a:lvl3pPr lvl="2"/>
            <a:lvl4pPr lvl="3"/>
            <a:lvl5pPr lvl="4"/>
            <a:lvl6pPr lvl="5"/>
            <a:lvl7pPr lvl="6"/>
            <a:lvl8pPr lvl="7"/>
            <a:lvl9pPr lvl="8"/>
          </a:lstStyle>
          <a:p>
            <a:endParaRPr/>
          </a:p>
        </p:txBody>
      </p:sp>
      <p:sp>
        <p:nvSpPr>
          <p:cNvPr id="32" name="Shape 32"/>
          <p:cNvSpPr txBox="1"/>
          <p:nvPr/>
        </p:nvSpPr>
        <p:spPr>
          <a:xfrm>
            <a:off x="5747" y="0"/>
            <a:ext cx="9132511" cy="5143683"/>
          </a:xfrm>
          <a:prstGeom prst="rect">
            <a:avLst/>
          </a:prstGeom>
          <a:blipFill>
            <a:blip r:embed="rId2"/>
            <a:stretch/>
          </a:blipFill>
        </p:spPr>
        <p:txBody>
          <a:bodyPr vert="horz" wrap="square" lIns="90000" tIns="46800" rIns="90000" bIns="46800" anchor="ctr" anchorCtr="1">
            <a:noAutofit/>
          </a:bodyPr>
          <a:lstStyle>
            <a:defPPr/>
            <a:lvl1pPr marL="0" lvl="0" indent="0"/>
            <a:lvl2pPr marL="457200" lvl="1" indent="0"/>
            <a:lvl3pPr marL="914400" lvl="2" indent="0"/>
            <a:lvl4pPr marL="1371600" lvl="3" indent="0"/>
            <a:lvl5pPr marL="1828800" lvl="4" indent="0"/>
            <a:lvl6pPr marL="2286000" lvl="5" indent="0"/>
            <a:lvl7pPr marL="2743200" lvl="6" indent="0"/>
            <a:lvl8pPr marL="3200400" lvl="7" indent="0"/>
            <a:lvl9pPr marL="3657600" lvl="8" indent="0"/>
          </a:lstStyle>
          <a:p>
            <a:pPr algn="ctr">
              <a:buNone/>
            </a:pPr>
            <a:endParaRPr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3" name="Shape 33"/>
          <p:cNvSpPr txBox="1"/>
          <p:nvPr/>
        </p:nvSpPr>
        <p:spPr>
          <a:xfrm>
            <a:off x="838138" y="346455"/>
            <a:ext cx="7689016" cy="4575848"/>
          </a:xfrm>
          <a:prstGeom prst="rect">
            <a:avLst/>
          </a:prstGeom>
        </p:spPr>
        <p:txBody>
          <a:bodyPr vert="horz" wrap="square" lIns="90000" tIns="46800" rIns="90000" bIns="46800" anchor="t">
            <a:noAutofit/>
          </a:bodyPr>
          <a:lstStyle>
            <a:defPPr/>
            <a:lvl1pPr marL="0" lvl="0" indent="0"/>
            <a:lvl2pPr marL="457200" lvl="1" indent="0"/>
            <a:lvl3pPr marL="914400" lvl="2" indent="0"/>
            <a:lvl4pPr marL="1371600" lvl="3" indent="0"/>
            <a:lvl5pPr marL="1828800" lvl="4" indent="0"/>
            <a:lvl6pPr marL="2286000" lvl="5" indent="0"/>
            <a:lvl7pPr marL="2743200" lvl="6" indent="0"/>
            <a:lvl8pPr marL="3200400" lvl="7" indent="0"/>
            <a:lvl9pPr marL="3657600" lvl="8" indent="0"/>
          </a:lstStyle>
          <a:p>
            <a:pPr algn="l">
              <a:buNone/>
            </a:pPr>
            <a:endParaRPr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4" name="Shape 34"/>
          <p:cNvSpPr txBox="1"/>
          <p:nvPr/>
        </p:nvSpPr>
        <p:spPr>
          <a:xfrm>
            <a:off x="925563" y="421500"/>
            <a:ext cx="7583183" cy="4421909"/>
          </a:xfrm>
          <a:prstGeom prst="rect">
            <a:avLst/>
          </a:prstGeom>
        </p:spPr>
        <p:txBody>
          <a:bodyPr vert="horz" wrap="square" lIns="90000" tIns="46800" rIns="90000" bIns="46800" anchor="t">
            <a:noAutofit/>
          </a:bodyPr>
          <a:lstStyle>
            <a:defPPr/>
            <a:lvl1pPr marL="0" lvl="0" indent="0"/>
            <a:lvl2pPr marL="457200" lvl="1" indent="0"/>
            <a:lvl3pPr marL="914400" lvl="2" indent="0"/>
            <a:lvl4pPr marL="1371600" lvl="3" indent="0"/>
            <a:lvl5pPr marL="1828800" lvl="4" indent="0"/>
            <a:lvl6pPr marL="2286000" lvl="5" indent="0"/>
            <a:lvl7pPr marL="2743200" lvl="6" indent="0"/>
            <a:lvl8pPr marL="3200400" lvl="7" indent="0"/>
            <a:lvl9pPr marL="3657600" lvl="8" indent="0"/>
          </a:lstStyle>
          <a:p>
            <a:pPr algn="ctr">
              <a:buNone/>
            </a:pPr>
            <a:endParaRPr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ctr">
              <a:buNone/>
            </a:pPr>
            <a:endParaRPr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ctr">
              <a:buNone/>
            </a:pPr>
            <a:r>
              <a:rPr b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Какое значение имеет пальчиковое рисование для ребенка?</a:t>
            </a:r>
            <a:r>
              <a:rPr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  <a:p>
            <a:pPr algn="l">
              <a:buNone/>
            </a:pPr>
            <a:endParaRPr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l">
              <a:buNone/>
            </a:pPr>
            <a:endParaRPr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l">
              <a:buNone/>
            </a:pPr>
            <a:r>
              <a:rPr>
                <a:solidFill>
                  <a:schemeClr val="tx1"/>
                </a:solidFill>
                <a:latin typeface="+mn-lt"/>
                <a:ea typeface="+mn-ea"/>
                <a:cs typeface="+mn-cs"/>
              </a:rPr>
              <a:t>- развитие мелкой моторики рук; </a:t>
            </a:r>
          </a:p>
          <a:p>
            <a:pPr algn="l">
              <a:buNone/>
            </a:pPr>
            <a:r>
              <a:rPr>
                <a:solidFill>
                  <a:schemeClr val="tx1"/>
                </a:solidFill>
                <a:latin typeface="+mn-lt"/>
                <a:ea typeface="+mn-ea"/>
                <a:cs typeface="+mn-cs"/>
              </a:rPr>
              <a:t>- развитие концентрации внимания; </a:t>
            </a:r>
          </a:p>
          <a:p>
            <a:pPr algn="l">
              <a:buNone/>
            </a:pPr>
            <a:r>
              <a:rPr>
                <a:solidFill>
                  <a:schemeClr val="tx1"/>
                </a:solidFill>
                <a:latin typeface="+mn-lt"/>
                <a:ea typeface="+mn-ea"/>
                <a:cs typeface="+mn-cs"/>
              </a:rPr>
              <a:t>- развитие восприятия , формирование сенсорных эталонов цвета , величины и формы; </a:t>
            </a:r>
          </a:p>
          <a:p>
            <a:pPr algn="l">
              <a:buNone/>
            </a:pPr>
            <a:r>
              <a:rPr>
                <a:solidFill>
                  <a:schemeClr val="tx1"/>
                </a:solidFill>
                <a:latin typeface="+mn-lt"/>
                <a:ea typeface="+mn-ea"/>
                <a:cs typeface="+mn-cs"/>
              </a:rPr>
              <a:t>- развитие координации движений под зрительным контролем; </a:t>
            </a:r>
          </a:p>
          <a:p>
            <a:pPr algn="l">
              <a:buNone/>
            </a:pPr>
            <a:r>
              <a:rPr>
                <a:solidFill>
                  <a:schemeClr val="tx1"/>
                </a:solidFill>
                <a:latin typeface="+mn-lt"/>
                <a:ea typeface="+mn-ea"/>
                <a:cs typeface="+mn-cs"/>
              </a:rPr>
              <a:t>- развитие художественно - творческих способностей; </a:t>
            </a:r>
          </a:p>
          <a:p>
            <a:pPr algn="l">
              <a:buNone/>
            </a:pPr>
            <a:r>
              <a:rPr>
                <a:solidFill>
                  <a:schemeClr val="tx1"/>
                </a:solidFill>
                <a:latin typeface="+mn-lt"/>
                <a:ea typeface="+mn-ea"/>
                <a:cs typeface="+mn-cs"/>
              </a:rPr>
              <a:t>- развитие воображения; </a:t>
            </a:r>
          </a:p>
          <a:p>
            <a:pPr algn="l">
              <a:buNone/>
            </a:pPr>
            <a:r>
              <a:rPr>
                <a:solidFill>
                  <a:schemeClr val="tx1"/>
                </a:solidFill>
                <a:latin typeface="+mn-lt"/>
                <a:ea typeface="+mn-ea"/>
                <a:cs typeface="+mn-cs"/>
              </a:rPr>
              <a:t>- сплочение отношений в системе «ребенок - взрослый»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  <a:lvl2pPr lvl="1"/>
            <a:lvl3pPr lvl="2"/>
            <a:lvl4pPr lvl="3"/>
            <a:lvl5pPr lvl="4"/>
            <a:lvl6pPr lvl="5"/>
            <a:lvl7pPr lvl="6"/>
            <a:lvl8pPr lvl="7"/>
            <a:lvl9pPr lvl="8"/>
          </a:lstStyle>
          <a:p>
            <a:endParaRPr/>
          </a:p>
        </p:txBody>
      </p:sp>
      <p:sp>
        <p:nvSpPr>
          <p:cNvPr id="37" name="Shape 37"/>
          <p:cNvSpPr txBox="1"/>
          <p:nvPr/>
        </p:nvSpPr>
        <p:spPr>
          <a:xfrm>
            <a:off x="5747" y="0"/>
            <a:ext cx="9132511" cy="5143683"/>
          </a:xfrm>
          <a:prstGeom prst="rect">
            <a:avLst/>
          </a:prstGeom>
          <a:blipFill>
            <a:blip r:embed="rId2"/>
            <a:stretch/>
          </a:blipFill>
        </p:spPr>
        <p:txBody>
          <a:bodyPr vert="horz" wrap="square" lIns="90000" tIns="46800" rIns="90000" bIns="46800" anchor="ctr" anchorCtr="1">
            <a:noAutofit/>
          </a:bodyPr>
          <a:lstStyle>
            <a:defPPr/>
            <a:lvl1pPr marL="0" lvl="0" indent="0"/>
            <a:lvl2pPr marL="457200" lvl="1" indent="0"/>
            <a:lvl3pPr marL="914400" lvl="2" indent="0"/>
            <a:lvl4pPr marL="1371600" lvl="3" indent="0"/>
            <a:lvl5pPr marL="1828800" lvl="4" indent="0"/>
            <a:lvl6pPr marL="2286000" lvl="5" indent="0"/>
            <a:lvl7pPr marL="2743200" lvl="6" indent="0"/>
            <a:lvl8pPr marL="3200400" lvl="7" indent="0"/>
            <a:lvl9pPr marL="3657600" lvl="8" indent="0"/>
          </a:lstStyle>
          <a:p>
            <a:pPr algn="ctr">
              <a:buNone/>
            </a:pPr>
            <a:endParaRPr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8" name="Shape 38"/>
          <p:cNvSpPr txBox="1"/>
          <p:nvPr/>
        </p:nvSpPr>
        <p:spPr>
          <a:xfrm>
            <a:off x="895865" y="259864"/>
            <a:ext cx="7535077" cy="1506682"/>
          </a:xfrm>
          <a:prstGeom prst="rect">
            <a:avLst/>
          </a:prstGeom>
        </p:spPr>
        <p:txBody>
          <a:bodyPr vert="horz" wrap="square" lIns="90000" tIns="46800" rIns="90000" bIns="46800" anchor="t">
            <a:noAutofit/>
          </a:bodyPr>
          <a:lstStyle>
            <a:defPPr/>
            <a:lvl1pPr marL="0" lvl="0" indent="0"/>
            <a:lvl2pPr marL="457200" lvl="1" indent="0"/>
            <a:lvl3pPr marL="914400" lvl="2" indent="0"/>
            <a:lvl4pPr marL="1371600" lvl="3" indent="0"/>
            <a:lvl5pPr marL="1828800" lvl="4" indent="0"/>
            <a:lvl6pPr marL="2286000" lvl="5" indent="0"/>
            <a:lvl7pPr marL="2743200" lvl="6" indent="0"/>
            <a:lvl8pPr marL="3200400" lvl="7" indent="0"/>
            <a:lvl9pPr marL="3657600" lvl="8" indent="0"/>
          </a:lstStyle>
          <a:p>
            <a:pPr algn="ctr">
              <a:lnSpc>
                <a:spcPct val="100000"/>
              </a:lnSpc>
              <a:buNone/>
            </a:pPr>
            <a:r>
              <a:rPr sz="1600" b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Нетрадиционные техники рисования. </a:t>
            </a:r>
          </a:p>
          <a:p>
            <a:pPr algn="ctr">
              <a:lnSpc>
                <a:spcPct val="100000"/>
              </a:lnSpc>
              <a:buNone/>
            </a:pPr>
            <a:r>
              <a:rPr sz="14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Пальчиковая живопись- представляет собой рисование красками при помощи пальцев (одного или нескольких) или всей ладони. Для каждого возраста</a:t>
            </a:r>
          </a:p>
          <a:p>
            <a:pPr algn="ctr">
              <a:lnSpc>
                <a:spcPct val="100000"/>
              </a:lnSpc>
              <a:buNone/>
            </a:pPr>
            <a:r>
              <a:rPr sz="14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придерживаются разных вариантов приемов нетрадиционного рисования, начиная от простого и постепенно переходя к более</a:t>
            </a:r>
          </a:p>
          <a:p>
            <a:pPr algn="ctr">
              <a:lnSpc>
                <a:spcPct val="100000"/>
              </a:lnSpc>
              <a:buNone/>
            </a:pPr>
            <a:r>
              <a:rPr sz="14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сложному. </a:t>
            </a:r>
          </a:p>
          <a:p>
            <a:pPr algn="l">
              <a:buNone/>
            </a:pPr>
            <a:endParaRPr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9" name="Shape 39"/>
          <p:cNvSpPr txBox="1"/>
          <p:nvPr/>
        </p:nvSpPr>
        <p:spPr>
          <a:xfrm>
            <a:off x="1801093" y="1402864"/>
            <a:ext cx="5232258" cy="3171334"/>
          </a:xfrm>
          <a:prstGeom prst="rect">
            <a:avLst/>
          </a:prstGeom>
          <a:blipFill>
            <a:blip r:embed="rId3"/>
            <a:stretch/>
          </a:blipFill>
        </p:spPr>
        <p:txBody>
          <a:bodyPr vert="horz" wrap="square" lIns="90000" tIns="46800" rIns="90000" bIns="46800" anchor="ctr" anchorCtr="1">
            <a:noAutofit/>
          </a:bodyPr>
          <a:lstStyle>
            <a:defPPr/>
            <a:lvl1pPr marL="0" lvl="0" indent="0"/>
            <a:lvl2pPr marL="457200" lvl="1" indent="0"/>
            <a:lvl3pPr marL="914400" lvl="2" indent="0"/>
            <a:lvl4pPr marL="1371600" lvl="3" indent="0"/>
            <a:lvl5pPr marL="1828800" lvl="4" indent="0"/>
            <a:lvl6pPr marL="2286000" lvl="5" indent="0"/>
            <a:lvl7pPr marL="2743200" lvl="6" indent="0"/>
            <a:lvl8pPr marL="3200400" lvl="7" indent="0"/>
            <a:lvl9pPr marL="3657600" lvl="8" indent="0"/>
          </a:lstStyle>
          <a:p>
            <a:pPr algn="ctr">
              <a:buNone/>
            </a:pPr>
            <a:endParaRPr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  <a:lvl2pPr lvl="1"/>
            <a:lvl3pPr lvl="2"/>
            <a:lvl4pPr lvl="3"/>
            <a:lvl5pPr lvl="4"/>
            <a:lvl6pPr lvl="5"/>
            <a:lvl7pPr lvl="6"/>
            <a:lvl8pPr lvl="7"/>
            <a:lvl9pPr lvl="8"/>
          </a:lstStyle>
          <a:p>
            <a:endParaRPr/>
          </a:p>
        </p:txBody>
      </p:sp>
      <p:sp>
        <p:nvSpPr>
          <p:cNvPr id="42" name="Shape 42"/>
          <p:cNvSpPr txBox="1"/>
          <p:nvPr/>
        </p:nvSpPr>
        <p:spPr>
          <a:xfrm>
            <a:off x="5747" y="0"/>
            <a:ext cx="9132511" cy="5143683"/>
          </a:xfrm>
          <a:prstGeom prst="rect">
            <a:avLst/>
          </a:prstGeom>
          <a:blipFill>
            <a:blip r:embed="rId2"/>
            <a:stretch/>
          </a:blipFill>
        </p:spPr>
        <p:txBody>
          <a:bodyPr vert="horz" wrap="square" lIns="90000" tIns="46800" rIns="90000" bIns="46800" anchor="ctr" anchorCtr="1">
            <a:noAutofit/>
          </a:bodyPr>
          <a:lstStyle>
            <a:defPPr/>
            <a:lvl1pPr marL="0" lvl="0" indent="0"/>
            <a:lvl2pPr marL="457200" lvl="1" indent="0"/>
            <a:lvl3pPr marL="914400" lvl="2" indent="0"/>
            <a:lvl4pPr marL="1371600" lvl="3" indent="0"/>
            <a:lvl5pPr marL="1828800" lvl="4" indent="0"/>
            <a:lvl6pPr marL="2286000" lvl="5" indent="0"/>
            <a:lvl7pPr marL="2743200" lvl="6" indent="0"/>
            <a:lvl8pPr marL="3200400" lvl="7" indent="0"/>
            <a:lvl9pPr marL="3657600" lvl="8" indent="0"/>
          </a:lstStyle>
          <a:p>
            <a:pPr algn="ctr">
              <a:buNone/>
            </a:pPr>
            <a:endParaRPr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3" name="Shape 43"/>
          <p:cNvSpPr txBox="1"/>
          <p:nvPr/>
        </p:nvSpPr>
        <p:spPr>
          <a:xfrm>
            <a:off x="1598213" y="413803"/>
            <a:ext cx="5860986" cy="1044863"/>
          </a:xfrm>
          <a:prstGeom prst="rect">
            <a:avLst/>
          </a:prstGeom>
        </p:spPr>
        <p:txBody>
          <a:bodyPr vert="horz" wrap="square" lIns="90000" tIns="46800" rIns="90000" bIns="46800" anchor="t">
            <a:noAutofit/>
          </a:bodyPr>
          <a:lstStyle>
            <a:defPPr/>
            <a:lvl1pPr marL="0" lvl="0" indent="0"/>
            <a:lvl2pPr marL="457200" lvl="1" indent="0"/>
            <a:lvl3pPr marL="914400" lvl="2" indent="0"/>
            <a:lvl4pPr marL="1371600" lvl="3" indent="0"/>
            <a:lvl5pPr marL="1828800" lvl="4" indent="0"/>
            <a:lvl6pPr marL="2286000" lvl="5" indent="0"/>
            <a:lvl7pPr marL="2743200" lvl="6" indent="0"/>
            <a:lvl8pPr marL="3200400" lvl="7" indent="0"/>
            <a:lvl9pPr marL="3657600" lvl="8" indent="0"/>
          </a:lstStyle>
          <a:p>
            <a:pPr algn="ctr">
              <a:buNone/>
            </a:pPr>
            <a:r>
              <a:rPr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Данный вид рисования хорошо развивает мелкую моторику, что влияет не только на умение  использовать свои ручки, но и способствует развитию речи.</a:t>
            </a:r>
          </a:p>
        </p:txBody>
      </p:sp>
      <p:sp>
        <p:nvSpPr>
          <p:cNvPr id="44" name="Shape 44"/>
          <p:cNvSpPr txBox="1"/>
          <p:nvPr/>
        </p:nvSpPr>
        <p:spPr>
          <a:xfrm>
            <a:off x="540715" y="1508697"/>
            <a:ext cx="3952637" cy="2940425"/>
          </a:xfrm>
          <a:prstGeom prst="rect">
            <a:avLst/>
          </a:prstGeom>
          <a:blipFill>
            <a:blip r:embed="rId3"/>
            <a:stretch/>
          </a:blipFill>
        </p:spPr>
        <p:txBody>
          <a:bodyPr vert="horz" wrap="square" lIns="90000" tIns="46800" rIns="90000" bIns="46800" anchor="ctr" anchorCtr="1">
            <a:noAutofit/>
          </a:bodyPr>
          <a:lstStyle>
            <a:defPPr/>
            <a:lvl1pPr marL="0" lvl="0" indent="0"/>
            <a:lvl2pPr marL="457200" lvl="1" indent="0"/>
            <a:lvl3pPr marL="914400" lvl="2" indent="0"/>
            <a:lvl4pPr marL="1371600" lvl="3" indent="0"/>
            <a:lvl5pPr marL="1828800" lvl="4" indent="0"/>
            <a:lvl6pPr marL="2286000" lvl="5" indent="0"/>
            <a:lvl7pPr marL="2743200" lvl="6" indent="0"/>
            <a:lvl8pPr marL="3200400" lvl="7" indent="0"/>
            <a:lvl9pPr marL="3657600" lvl="8" indent="0"/>
          </a:lstStyle>
          <a:p>
            <a:pPr algn="ctr">
              <a:buNone/>
            </a:pPr>
            <a:endParaRPr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5" name="Shape 45"/>
          <p:cNvSpPr txBox="1"/>
          <p:nvPr/>
        </p:nvSpPr>
        <p:spPr>
          <a:xfrm>
            <a:off x="4851018" y="1479834"/>
            <a:ext cx="3933394" cy="2978910"/>
          </a:xfrm>
          <a:prstGeom prst="rect">
            <a:avLst/>
          </a:prstGeom>
          <a:blipFill>
            <a:blip r:embed="rId4"/>
            <a:stretch/>
          </a:blipFill>
        </p:spPr>
        <p:txBody>
          <a:bodyPr vert="horz" wrap="square" lIns="90000" tIns="46800" rIns="90000" bIns="46800" anchor="ctr" anchorCtr="1">
            <a:noAutofit/>
          </a:bodyPr>
          <a:lstStyle>
            <a:defPPr/>
            <a:lvl1pPr marL="0" lvl="0" indent="0"/>
            <a:lvl2pPr marL="457200" lvl="1" indent="0"/>
            <a:lvl3pPr marL="914400" lvl="2" indent="0"/>
            <a:lvl4pPr marL="1371600" lvl="3" indent="0"/>
            <a:lvl5pPr marL="1828800" lvl="4" indent="0"/>
            <a:lvl6pPr marL="2286000" lvl="5" indent="0"/>
            <a:lvl7pPr marL="2743200" lvl="6" indent="0"/>
            <a:lvl8pPr marL="3200400" lvl="7" indent="0"/>
            <a:lvl9pPr marL="3657600" lvl="8" indent="0"/>
          </a:lstStyle>
          <a:p>
            <a:pPr algn="ctr">
              <a:buNone/>
            </a:pPr>
            <a:endParaRPr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  <a:lvl2pPr lvl="1"/>
            <a:lvl3pPr lvl="2"/>
            <a:lvl4pPr lvl="3"/>
            <a:lvl5pPr lvl="4"/>
            <a:lvl6pPr lvl="5"/>
            <a:lvl7pPr lvl="6"/>
            <a:lvl8pPr lvl="7"/>
            <a:lvl9pPr lvl="8"/>
          </a:lstStyle>
          <a:p>
            <a:endParaRPr/>
          </a:p>
        </p:txBody>
      </p:sp>
      <p:sp>
        <p:nvSpPr>
          <p:cNvPr id="48" name="Shape 48"/>
          <p:cNvSpPr txBox="1"/>
          <p:nvPr/>
        </p:nvSpPr>
        <p:spPr>
          <a:xfrm>
            <a:off x="11548" y="17409"/>
            <a:ext cx="9132511" cy="5143683"/>
          </a:xfrm>
          <a:prstGeom prst="rect">
            <a:avLst/>
          </a:prstGeom>
          <a:blipFill>
            <a:blip r:embed="rId2"/>
            <a:stretch/>
          </a:blipFill>
        </p:spPr>
        <p:txBody>
          <a:bodyPr vert="horz" wrap="square" lIns="90000" tIns="46800" rIns="90000" bIns="46800" anchor="ctr" anchorCtr="1">
            <a:noAutofit/>
          </a:bodyPr>
          <a:lstStyle>
            <a:defPPr/>
            <a:lvl1pPr marL="0" lvl="0" indent="0"/>
            <a:lvl2pPr marL="457200" lvl="1" indent="0"/>
            <a:lvl3pPr marL="914400" lvl="2" indent="0"/>
            <a:lvl4pPr marL="1371600" lvl="3" indent="0"/>
            <a:lvl5pPr marL="1828800" lvl="4" indent="0"/>
            <a:lvl6pPr marL="2286000" lvl="5" indent="0"/>
            <a:lvl7pPr marL="2743200" lvl="6" indent="0"/>
            <a:lvl8pPr marL="3200400" lvl="7" indent="0"/>
            <a:lvl9pPr marL="3657600" lvl="8" indent="0"/>
          </a:lstStyle>
          <a:p>
            <a:pPr algn="ctr">
              <a:buNone/>
            </a:pPr>
            <a:endParaRPr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9" name="Shape 49"/>
          <p:cNvSpPr txBox="1"/>
          <p:nvPr/>
        </p:nvSpPr>
        <p:spPr>
          <a:xfrm>
            <a:off x="1607835" y="413803"/>
            <a:ext cx="5947577" cy="1150697"/>
          </a:xfrm>
          <a:prstGeom prst="rect">
            <a:avLst/>
          </a:prstGeom>
        </p:spPr>
        <p:txBody>
          <a:bodyPr vert="horz" wrap="square" lIns="90000" tIns="46800" rIns="90000" bIns="46800" anchor="t">
            <a:noAutofit/>
          </a:bodyPr>
          <a:lstStyle>
            <a:defPPr/>
            <a:lvl1pPr marL="0" lvl="0" indent="0"/>
            <a:lvl2pPr marL="457200" lvl="1" indent="0"/>
            <a:lvl3pPr marL="914400" lvl="2" indent="0"/>
            <a:lvl4pPr marL="1371600" lvl="3" indent="0"/>
            <a:lvl5pPr marL="1828800" lvl="4" indent="0"/>
            <a:lvl6pPr marL="2286000" lvl="5" indent="0"/>
            <a:lvl7pPr marL="2743200" lvl="6" indent="0"/>
            <a:lvl8pPr marL="3200400" lvl="7" indent="0"/>
            <a:lvl9pPr marL="3657600" lvl="8" indent="0"/>
          </a:lstStyle>
          <a:p>
            <a:pPr algn="ctr">
              <a:buNone/>
            </a:pPr>
            <a:r>
              <a:rPr sz="14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Рисование пальчиками – это хороший рефлекторный массаж. На ладонях находятся определенные точки, которые связаны со всеми органами тела. Массажируя эти точки, можно добиться улучшения состояния организма в целом.</a:t>
            </a:r>
          </a:p>
        </p:txBody>
      </p:sp>
      <p:sp>
        <p:nvSpPr>
          <p:cNvPr id="50" name="Shape 50"/>
          <p:cNvSpPr txBox="1"/>
          <p:nvPr/>
        </p:nvSpPr>
        <p:spPr>
          <a:xfrm>
            <a:off x="2070487" y="1364379"/>
            <a:ext cx="4751197" cy="3536940"/>
          </a:xfrm>
          <a:prstGeom prst="rect">
            <a:avLst/>
          </a:prstGeom>
          <a:blipFill>
            <a:blip r:embed="rId3"/>
            <a:stretch/>
          </a:blipFill>
        </p:spPr>
        <p:txBody>
          <a:bodyPr vert="horz" wrap="square" lIns="90000" tIns="46800" rIns="90000" bIns="46800" anchor="ctr" anchorCtr="1">
            <a:noAutofit/>
          </a:bodyPr>
          <a:lstStyle>
            <a:defPPr/>
            <a:lvl1pPr marL="0" lvl="0" indent="0"/>
            <a:lvl2pPr marL="457200" lvl="1" indent="0"/>
            <a:lvl3pPr marL="914400" lvl="2" indent="0"/>
            <a:lvl4pPr marL="1371600" lvl="3" indent="0"/>
            <a:lvl5pPr marL="1828800" lvl="4" indent="0"/>
            <a:lvl6pPr marL="2286000" lvl="5" indent="0"/>
            <a:lvl7pPr marL="2743200" lvl="6" indent="0"/>
            <a:lvl8pPr marL="3200400" lvl="7" indent="0"/>
            <a:lvl9pPr marL="3657600" lvl="8" indent="0"/>
          </a:lstStyle>
          <a:p>
            <a:pPr algn="ctr">
              <a:buNone/>
            </a:pPr>
            <a:endParaRPr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  <a:lvl2pPr lvl="1"/>
            <a:lvl3pPr lvl="2"/>
            <a:lvl4pPr lvl="3"/>
            <a:lvl5pPr lvl="4"/>
            <a:lvl6pPr lvl="5"/>
            <a:lvl7pPr lvl="6"/>
            <a:lvl8pPr lvl="7"/>
            <a:lvl9pPr lvl="8"/>
          </a:lstStyle>
          <a:p>
            <a:endParaRPr/>
          </a:p>
        </p:txBody>
      </p:sp>
      <p:sp>
        <p:nvSpPr>
          <p:cNvPr id="53" name="Shape 53"/>
          <p:cNvSpPr txBox="1"/>
          <p:nvPr/>
        </p:nvSpPr>
        <p:spPr>
          <a:xfrm>
            <a:off x="11548" y="17409"/>
            <a:ext cx="9132511" cy="5143683"/>
          </a:xfrm>
          <a:prstGeom prst="rect">
            <a:avLst/>
          </a:prstGeom>
          <a:blipFill>
            <a:blip r:embed="rId2"/>
            <a:stretch/>
          </a:blipFill>
        </p:spPr>
        <p:txBody>
          <a:bodyPr vert="horz" wrap="square" lIns="90000" tIns="46800" rIns="90000" bIns="46800" anchor="ctr" anchorCtr="1">
            <a:noAutofit/>
          </a:bodyPr>
          <a:lstStyle>
            <a:defPPr/>
            <a:lvl1pPr marL="0" lvl="0" indent="0"/>
            <a:lvl2pPr marL="457200" lvl="1" indent="0"/>
            <a:lvl3pPr marL="914400" lvl="2" indent="0"/>
            <a:lvl4pPr marL="1371600" lvl="3" indent="0"/>
            <a:lvl5pPr marL="1828800" lvl="4" indent="0"/>
            <a:lvl6pPr marL="2286000" lvl="5" indent="0"/>
            <a:lvl7pPr marL="2743200" lvl="6" indent="0"/>
            <a:lvl8pPr marL="3200400" lvl="7" indent="0"/>
            <a:lvl9pPr marL="3657600" lvl="8" indent="0"/>
          </a:lstStyle>
          <a:p>
            <a:pPr algn="ctr">
              <a:buNone/>
            </a:pPr>
            <a:endParaRPr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4" name="Shape 54"/>
          <p:cNvSpPr txBox="1"/>
          <p:nvPr/>
        </p:nvSpPr>
        <p:spPr>
          <a:xfrm>
            <a:off x="1271092" y="413803"/>
            <a:ext cx="7130986" cy="1371984"/>
          </a:xfrm>
          <a:prstGeom prst="rect">
            <a:avLst/>
          </a:prstGeom>
        </p:spPr>
        <p:txBody>
          <a:bodyPr vert="horz" wrap="square" lIns="90000" tIns="46800" rIns="90000" bIns="46800" anchor="t">
            <a:noAutofit/>
          </a:bodyPr>
          <a:lstStyle>
            <a:defPPr/>
            <a:lvl1pPr marL="0" lvl="0" indent="0"/>
            <a:lvl2pPr marL="457200" lvl="1" indent="0"/>
            <a:lvl3pPr marL="914400" lvl="2" indent="0"/>
            <a:lvl4pPr marL="1371600" lvl="3" indent="0"/>
            <a:lvl5pPr marL="1828800" lvl="4" indent="0"/>
            <a:lvl6pPr marL="2286000" lvl="5" indent="0"/>
            <a:lvl7pPr marL="2743200" lvl="6" indent="0"/>
            <a:lvl8pPr marL="3200400" lvl="7" indent="0"/>
            <a:lvl9pPr marL="3657600" lvl="8" indent="0"/>
          </a:lstStyle>
          <a:p>
            <a:pPr algn="ctr">
              <a:buNone/>
            </a:pPr>
            <a:r>
              <a:rPr sz="14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Такие занятия помогают развивать не только моторику, но и усидчивость, внимание, концентрацию, учат обращаться с красками и бумагой, выучить цвета, повысить интеллект. Кроме того, пальчиковое рисование способствует развитию воображения и творческого мышления ребенка.</a:t>
            </a:r>
          </a:p>
        </p:txBody>
      </p:sp>
      <p:sp>
        <p:nvSpPr>
          <p:cNvPr id="55" name="Shape 55"/>
          <p:cNvSpPr txBox="1"/>
          <p:nvPr/>
        </p:nvSpPr>
        <p:spPr>
          <a:xfrm>
            <a:off x="2493820" y="1527940"/>
            <a:ext cx="4241273" cy="3161713"/>
          </a:xfrm>
          <a:prstGeom prst="rect">
            <a:avLst/>
          </a:prstGeom>
          <a:blipFill>
            <a:blip r:embed="rId3"/>
            <a:stretch/>
          </a:blipFill>
        </p:spPr>
        <p:txBody>
          <a:bodyPr vert="horz" wrap="square" lIns="90000" tIns="46800" rIns="90000" bIns="46800" anchor="ctr" anchorCtr="1">
            <a:noAutofit/>
          </a:bodyPr>
          <a:lstStyle>
            <a:defPPr/>
            <a:lvl1pPr marL="0" lvl="0" indent="0"/>
            <a:lvl2pPr marL="457200" lvl="1" indent="0"/>
            <a:lvl3pPr marL="914400" lvl="2" indent="0"/>
            <a:lvl4pPr marL="1371600" lvl="3" indent="0"/>
            <a:lvl5pPr marL="1828800" lvl="4" indent="0"/>
            <a:lvl6pPr marL="2286000" lvl="5" indent="0"/>
            <a:lvl7pPr marL="2743200" lvl="6" indent="0"/>
            <a:lvl8pPr marL="3200400" lvl="7" indent="0"/>
            <a:lvl9pPr marL="3657600" lvl="8" indent="0"/>
          </a:lstStyle>
          <a:p>
            <a:pPr algn="ctr">
              <a:buNone/>
            </a:pPr>
            <a:endParaRPr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  <a:lvl2pPr lvl="1"/>
            <a:lvl3pPr lvl="2"/>
            <a:lvl4pPr lvl="3"/>
            <a:lvl5pPr lvl="4"/>
            <a:lvl6pPr lvl="5"/>
            <a:lvl7pPr lvl="6"/>
            <a:lvl8pPr lvl="7"/>
            <a:lvl9pPr lvl="8"/>
          </a:lstStyle>
          <a:p>
            <a:endParaRPr/>
          </a:p>
        </p:txBody>
      </p:sp>
      <p:sp>
        <p:nvSpPr>
          <p:cNvPr id="58" name="Shape 58"/>
          <p:cNvSpPr txBox="1"/>
          <p:nvPr/>
        </p:nvSpPr>
        <p:spPr>
          <a:xfrm>
            <a:off x="11548" y="27030"/>
            <a:ext cx="9132511" cy="5143683"/>
          </a:xfrm>
          <a:prstGeom prst="rect">
            <a:avLst/>
          </a:prstGeom>
          <a:blipFill>
            <a:blip r:embed="rId2"/>
            <a:stretch/>
          </a:blipFill>
        </p:spPr>
        <p:txBody>
          <a:bodyPr vert="horz" wrap="square" lIns="90000" tIns="46800" rIns="90000" bIns="46800" anchor="ctr" anchorCtr="1">
            <a:noAutofit/>
          </a:bodyPr>
          <a:lstStyle>
            <a:defPPr/>
            <a:lvl1pPr marL="0" lvl="0" indent="0"/>
            <a:lvl2pPr marL="457200" lvl="1" indent="0"/>
            <a:lvl3pPr marL="914400" lvl="2" indent="0"/>
            <a:lvl4pPr marL="1371600" lvl="3" indent="0"/>
            <a:lvl5pPr marL="1828800" lvl="4" indent="0"/>
            <a:lvl6pPr marL="2286000" lvl="5" indent="0"/>
            <a:lvl7pPr marL="2743200" lvl="6" indent="0"/>
            <a:lvl8pPr marL="3200400" lvl="7" indent="0"/>
            <a:lvl9pPr marL="3657600" lvl="8" indent="0"/>
          </a:lstStyle>
          <a:p>
            <a:pPr algn="ctr">
              <a:buNone/>
            </a:pPr>
            <a:endParaRPr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9" name="Shape 59"/>
          <p:cNvSpPr txBox="1"/>
          <p:nvPr/>
        </p:nvSpPr>
        <p:spPr>
          <a:xfrm>
            <a:off x="1069047" y="558121"/>
            <a:ext cx="6784623" cy="1064106"/>
          </a:xfrm>
          <a:prstGeom prst="rect">
            <a:avLst/>
          </a:prstGeom>
        </p:spPr>
        <p:txBody>
          <a:bodyPr vert="horz" wrap="square" lIns="90000" tIns="46800" rIns="90000" bIns="46800" anchor="t">
            <a:noAutofit/>
          </a:bodyPr>
          <a:lstStyle>
            <a:defPPr/>
            <a:lvl1pPr marL="0" lvl="0" indent="0"/>
            <a:lvl2pPr marL="457200" lvl="1" indent="0"/>
            <a:lvl3pPr marL="914400" lvl="2" indent="0"/>
            <a:lvl4pPr marL="1371600" lvl="3" indent="0"/>
            <a:lvl5pPr marL="1828800" lvl="4" indent="0"/>
            <a:lvl6pPr marL="2286000" lvl="5" indent="0"/>
            <a:lvl7pPr marL="2743200" lvl="6" indent="0"/>
            <a:lvl8pPr marL="3200400" lvl="7" indent="0"/>
            <a:lvl9pPr marL="3657600" lvl="8" indent="0"/>
          </a:lstStyle>
          <a:p>
            <a:pPr algn="ctr">
              <a:buNone/>
            </a:pPr>
            <a:r>
              <a:rPr sz="14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Нетрадиционные техники рисования являются  замечательным способом создания маленьких шедевров. Дошкольники с большим интересом нарисовали новогоднее дерево с помощью  пальчиков. Работы детей получились интересными  и красочными.</a:t>
            </a:r>
          </a:p>
        </p:txBody>
      </p:sp>
      <p:sp>
        <p:nvSpPr>
          <p:cNvPr id="60" name="Shape 60"/>
          <p:cNvSpPr txBox="1"/>
          <p:nvPr/>
        </p:nvSpPr>
        <p:spPr>
          <a:xfrm rot="16200000">
            <a:off x="2691861" y="1230881"/>
            <a:ext cx="3760284" cy="3864061"/>
          </a:xfrm>
          <a:prstGeom prst="rect">
            <a:avLst/>
          </a:prstGeom>
          <a:blipFill>
            <a:blip r:embed="rId3"/>
            <a:stretch/>
          </a:blipFill>
        </p:spPr>
        <p:txBody>
          <a:bodyPr vert="horz" wrap="square" lIns="90000" tIns="46800" rIns="90000" bIns="46800" anchor="ctr" anchorCtr="1">
            <a:noAutofit/>
          </a:bodyPr>
          <a:lstStyle>
            <a:defPPr/>
            <a:lvl1pPr marL="0" lvl="0" indent="0"/>
            <a:lvl2pPr marL="457200" lvl="1" indent="0"/>
            <a:lvl3pPr marL="914400" lvl="2" indent="0"/>
            <a:lvl4pPr marL="1371600" lvl="3" indent="0"/>
            <a:lvl5pPr marL="1828800" lvl="4" indent="0"/>
            <a:lvl6pPr marL="2286000" lvl="5" indent="0"/>
            <a:lvl7pPr marL="2743200" lvl="6" indent="0"/>
            <a:lvl8pPr marL="3200400" lvl="7" indent="0"/>
            <a:lvl9pPr marL="3657600" lvl="8" indent="0"/>
          </a:lstStyle>
          <a:p>
            <a:pPr algn="ctr">
              <a:buNone/>
            </a:pPr>
            <a:endParaRPr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  <a:lvl2pPr lvl="1"/>
            <a:lvl3pPr lvl="2"/>
            <a:lvl4pPr lvl="3"/>
            <a:lvl5pPr lvl="4"/>
            <a:lvl6pPr lvl="5"/>
            <a:lvl7pPr lvl="6"/>
            <a:lvl8pPr lvl="7"/>
            <a:lvl9pPr lvl="8"/>
          </a:lstStyle>
          <a:p>
            <a:endParaRPr/>
          </a:p>
        </p:txBody>
      </p:sp>
      <p:sp>
        <p:nvSpPr>
          <p:cNvPr id="63" name="Shape 63"/>
          <p:cNvSpPr txBox="1"/>
          <p:nvPr/>
        </p:nvSpPr>
        <p:spPr>
          <a:xfrm>
            <a:off x="1927" y="7788"/>
            <a:ext cx="9132511" cy="5143683"/>
          </a:xfrm>
          <a:prstGeom prst="rect">
            <a:avLst/>
          </a:prstGeom>
          <a:blipFill>
            <a:blip r:embed="rId2"/>
            <a:stretch/>
          </a:blipFill>
        </p:spPr>
        <p:txBody>
          <a:bodyPr vert="horz" wrap="square" lIns="90000" tIns="46800" rIns="90000" bIns="46800" anchor="ctr" anchorCtr="1">
            <a:noAutofit/>
          </a:bodyPr>
          <a:lstStyle>
            <a:defPPr/>
            <a:lvl1pPr marL="0" lvl="0" indent="0"/>
            <a:lvl2pPr marL="457200" lvl="1" indent="0"/>
            <a:lvl3pPr marL="914400" lvl="2" indent="0"/>
            <a:lvl4pPr marL="1371600" lvl="3" indent="0"/>
            <a:lvl5pPr marL="1828800" lvl="4" indent="0"/>
            <a:lvl6pPr marL="2286000" lvl="5" indent="0"/>
            <a:lvl7pPr marL="2743200" lvl="6" indent="0"/>
            <a:lvl8pPr marL="3200400" lvl="7" indent="0"/>
            <a:lvl9pPr marL="3657600" lvl="8" indent="0"/>
          </a:lstStyle>
          <a:p>
            <a:pPr algn="ctr">
              <a:buNone/>
            </a:pPr>
            <a:endParaRPr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4" name="Shape 64"/>
          <p:cNvSpPr txBox="1"/>
          <p:nvPr/>
        </p:nvSpPr>
        <p:spPr>
          <a:xfrm>
            <a:off x="847759" y="327212"/>
            <a:ext cx="7785228" cy="2545772"/>
          </a:xfrm>
          <a:prstGeom prst="rect">
            <a:avLst/>
          </a:prstGeom>
        </p:spPr>
        <p:txBody>
          <a:bodyPr vert="horz" wrap="square" lIns="90000" tIns="46800" rIns="90000" bIns="46800" anchor="t">
            <a:noAutofit/>
          </a:bodyPr>
          <a:lstStyle>
            <a:defPPr/>
            <a:lvl1pPr marL="0" lvl="0" indent="0"/>
            <a:lvl2pPr marL="457200" lvl="1" indent="0"/>
            <a:lvl3pPr marL="914400" lvl="2" indent="0"/>
            <a:lvl4pPr marL="1371600" lvl="3" indent="0"/>
            <a:lvl5pPr marL="1828800" lvl="4" indent="0"/>
            <a:lvl6pPr marL="2286000" lvl="5" indent="0"/>
            <a:lvl7pPr marL="2743200" lvl="6" indent="0"/>
            <a:lvl8pPr marL="3200400" lvl="7" indent="0"/>
            <a:lvl9pPr marL="3657600" lvl="8" indent="0"/>
          </a:lstStyle>
          <a:p>
            <a:pPr algn="ctr">
              <a:buNone/>
            </a:pPr>
            <a:r>
              <a:rPr b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Заключение.</a:t>
            </a:r>
          </a:p>
          <a:p>
            <a:pPr algn="l">
              <a:buNone/>
            </a:pPr>
            <a:r>
              <a:rPr sz="14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Рисование для детей - игра. Нетрадиционное рисование доставляет детям множество положительных эмоций, раскрывает возможность использования хорошо знакомых им предметов в качестве художественных материалов, удивляет своей непредсказуемостью. Нестандартные подходы к организации изобразительной деятельности удивляют и восхищают, раскрепощают детей, тем самым, вызывая стремление заниматься таким интересным делом. Рисование для ребенка не только игра, но и радостный труд, к которому не надо принуждать. </a:t>
            </a:r>
          </a:p>
          <a:p>
            <a:pPr algn="l">
              <a:buNone/>
            </a:pPr>
            <a:r>
              <a:rPr sz="14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Использование нетрадиционных приемов создания рисунка обеспечивает элементы сюрприза, дарит  много положительных эмоций и помогает сформировать у них устойчивый интерес к данной деятельности.</a:t>
            </a:r>
          </a:p>
          <a:p>
            <a:pPr algn="l">
              <a:buNone/>
            </a:pPr>
            <a:endParaRPr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5" name="Shape 65"/>
          <p:cNvSpPr txBox="1"/>
          <p:nvPr/>
        </p:nvSpPr>
        <p:spPr>
          <a:xfrm>
            <a:off x="877457" y="2720970"/>
            <a:ext cx="3240667" cy="2209213"/>
          </a:xfrm>
          <a:prstGeom prst="rect">
            <a:avLst/>
          </a:prstGeom>
          <a:blipFill>
            <a:blip r:embed="rId3"/>
            <a:stretch/>
          </a:blipFill>
        </p:spPr>
        <p:txBody>
          <a:bodyPr vert="horz" wrap="square" lIns="90000" tIns="46800" rIns="90000" bIns="46800" anchor="ctr" anchorCtr="1">
            <a:noAutofit/>
          </a:bodyPr>
          <a:lstStyle>
            <a:defPPr/>
            <a:lvl1pPr marL="0" lvl="0" indent="0"/>
            <a:lvl2pPr marL="457200" lvl="1" indent="0"/>
            <a:lvl3pPr marL="914400" lvl="2" indent="0"/>
            <a:lvl4pPr marL="1371600" lvl="3" indent="0"/>
            <a:lvl5pPr marL="1828800" lvl="4" indent="0"/>
            <a:lvl6pPr marL="2286000" lvl="5" indent="0"/>
            <a:lvl7pPr marL="2743200" lvl="6" indent="0"/>
            <a:lvl8pPr marL="3200400" lvl="7" indent="0"/>
            <a:lvl9pPr marL="3657600" lvl="8" indent="0"/>
          </a:lstStyle>
          <a:p>
            <a:pPr algn="ctr">
              <a:buNone/>
            </a:pPr>
            <a:endParaRPr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6" name="Shape 66"/>
          <p:cNvSpPr txBox="1"/>
          <p:nvPr/>
        </p:nvSpPr>
        <p:spPr>
          <a:xfrm>
            <a:off x="4831775" y="2730591"/>
            <a:ext cx="3019379" cy="2218834"/>
          </a:xfrm>
          <a:prstGeom prst="rect">
            <a:avLst/>
          </a:prstGeom>
          <a:blipFill>
            <a:blip r:embed="rId4"/>
            <a:stretch/>
          </a:blipFill>
        </p:spPr>
        <p:txBody>
          <a:bodyPr vert="horz" wrap="square" lIns="90000" tIns="46800" rIns="90000" bIns="46800" anchor="ctr" anchorCtr="1">
            <a:noAutofit/>
          </a:bodyPr>
          <a:lstStyle>
            <a:defPPr/>
            <a:lvl1pPr marL="0" lvl="0" indent="0"/>
            <a:lvl2pPr marL="457200" lvl="1" indent="0"/>
            <a:lvl3pPr marL="914400" lvl="2" indent="0"/>
            <a:lvl4pPr marL="1371600" lvl="3" indent="0"/>
            <a:lvl5pPr marL="1828800" lvl="4" indent="0"/>
            <a:lvl6pPr marL="2286000" lvl="5" indent="0"/>
            <a:lvl7pPr marL="2743200" lvl="6" indent="0"/>
            <a:lvl8pPr marL="3200400" lvl="7" indent="0"/>
            <a:lvl9pPr marL="3657600" lvl="8" indent="0"/>
          </a:lstStyle>
          <a:p>
            <a:pPr algn="ctr">
              <a:buNone/>
            </a:pPr>
            <a:endParaRPr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asic">
  <a:themeElements>
    <a:clrScheme name="Office">
      <a:dk1>
        <a:srgbClr val="000000"/>
      </a:dk1>
      <a:lt1>
        <a:srgbClr val="FFFFFF"/>
      </a:lt1>
      <a:dk2>
        <a:srgbClr val="3D5166"/>
      </a:dk2>
      <a:lt2>
        <a:srgbClr val="E5E6E7"/>
      </a:lt2>
      <a:accent1>
        <a:srgbClr val="D15757"/>
      </a:accent1>
      <a:accent2>
        <a:srgbClr val="E8B448"/>
      </a:accent2>
      <a:accent3>
        <a:srgbClr val="91C25F"/>
      </a:accent3>
      <a:accent4>
        <a:srgbClr val="3EB07E"/>
      </a:accent4>
      <a:accent5>
        <a:srgbClr val="36A6D6"/>
      </a:accent5>
      <a:accent6>
        <a:srgbClr val="367FCB"/>
      </a:accent6>
      <a:hlink>
        <a:srgbClr val="367FCB"/>
      </a:hlink>
      <a:folHlink>
        <a:srgbClr val="965E99"/>
      </a:folHlink>
    </a:clrScheme>
    <a:fontScheme name="Office">
      <a:majorFont>
        <a:latin typeface="XO Oriel"/>
        <a:ea typeface=""/>
        <a:cs typeface=""/>
      </a:majorFont>
      <a:minorFont>
        <a:latin typeface="XO Oriel"/>
        <a:ea typeface=""/>
        <a:cs typeface="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</a:gradFill>
      </a:fillStyleLst>
      <a:lnStyleLst>
        <a:ln w="6350">
          <a:solidFill>
            <a:schemeClr val="phClr">
              <a:shade val="95000"/>
              <a:satMod val="105000"/>
            </a:schemeClr>
          </a:solidFill>
          <a:prstDash val="solid"/>
        </a:ln>
        <a:ln w="12700">
          <a:solidFill>
            <a:schemeClr val="phClr"/>
          </a:solidFill>
          <a:prstDash val="solid"/>
        </a:ln>
        <a:ln w="19050">
          <a:solidFill>
            <a:schemeClr val="phClr"/>
          </a:solidFill>
          <a:prstDash val="solid"/>
        </a:ln>
      </a:lnStyleLst>
      <a:effectStyleLst>
        <a:effectStyle>
          <a:effectLst>
            <a:outerShdw>
              <a:srgbClr val="000000">
                <a:alpha val="38000"/>
              </a:srgbClr>
            </a:outerShdw>
          </a:effectLst>
        </a:effectStyle>
        <a:effectStyle>
          <a:effectLst>
            <a:outerShdw>
              <a:srgbClr val="000000">
                <a:alpha val="35000"/>
              </a:srgbClr>
            </a:outerShdw>
          </a:effectLst>
        </a:effectStyle>
        <a:effectStyle>
          <a:effectLst>
            <a:outerShdw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Normal.dotm</Template>
  <TotalTime>8</TotalTime>
  <Words>394</Words>
  <Application>Microsoft Office PowerPoint</Application>
  <DocSecurity>0</DocSecurity>
  <PresentationFormat>Экран (16:9)</PresentationFormat>
  <Paragraphs>35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Symbol</vt:lpstr>
      <vt:lpstr>Times New Roman</vt:lpstr>
      <vt:lpstr>XO Oriel</vt:lpstr>
      <vt:lpstr>Basic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1</cp:lastModifiedBy>
  <cp:revision>1</cp:revision>
  <dcterms:created xsi:type="dcterms:W3CDTF">2025-12-20T14:21:31Z</dcterms:created>
  <dcterms:modified xsi:type="dcterms:W3CDTF">2025-12-23T08:23:51Z</dcterms:modified>
</cp:coreProperties>
</file>