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36" d="100"/>
          <a:sy n="36" d="100"/>
        </p:scale>
        <p:origin x="-86" y="-10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608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626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5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1898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14116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1015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3724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064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4936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379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272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613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61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566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202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725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478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F788CB-8B85-6955-48C8-ECE5869B4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968" y="609600"/>
            <a:ext cx="10070183" cy="3015916"/>
          </a:xfrm>
        </p:spPr>
        <p:txBody>
          <a:bodyPr/>
          <a:lstStyle/>
          <a:p>
            <a:pPr algn="ctr"/>
            <a:r>
              <a:rPr lang="ru-RU" dirty="0"/>
              <a:t>Презентация</a:t>
            </a:r>
            <a:br>
              <a:rPr lang="ru-RU" dirty="0"/>
            </a:br>
            <a:r>
              <a:rPr lang="ru-RU" dirty="0"/>
              <a:t>«</a:t>
            </a:r>
            <a:r>
              <a:rPr lang="ru-RU" dirty="0" err="1"/>
              <a:t>Ростов</a:t>
            </a:r>
            <a:r>
              <a:rPr lang="ru-RU" dirty="0"/>
              <a:t> исторический»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15C78D6-C70E-1894-36D8-BEA5416E1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						</a:t>
            </a:r>
            <a:r>
              <a:rPr lang="ru-RU" sz="2000" dirty="0"/>
              <a:t>МБДОУ 254</a:t>
            </a:r>
          </a:p>
          <a:p>
            <a:r>
              <a:rPr lang="ru-RU" sz="2000" dirty="0"/>
              <a:t>						Выполнила</a:t>
            </a:r>
            <a:r>
              <a:rPr lang="ru-RU" sz="2000"/>
              <a:t>: </a:t>
            </a:r>
            <a:r>
              <a:rPr lang="ru-RU" sz="2000" smtClean="0"/>
              <a:t>Малина Н</a:t>
            </a:r>
            <a:r>
              <a:rPr lang="ru-RU" sz="2000" smtClean="0"/>
              <a:t>.А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35380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8194C6-EE37-E1D2-EC84-0FB2DC1A9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4"/>
            <a:ext cx="3498979" cy="21681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CD8E4C3-6094-7D92-2C38-CB9676FB26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0715" y="235379"/>
            <a:ext cx="45720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3A16A2A-51B3-C1FB-1D5B-6180411CD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0715" y="3170072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8A32F9-6CC3-788C-149E-78E42F29C2CD}"/>
              </a:ext>
            </a:extLst>
          </p:cNvPr>
          <p:cNvSpPr txBox="1"/>
          <p:nvPr/>
        </p:nvSpPr>
        <p:spPr>
          <a:xfrm>
            <a:off x="737937" y="1759379"/>
            <a:ext cx="535806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Аллея художников </a:t>
            </a:r>
            <a:r>
              <a:rPr lang="ru-RU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sz="240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парке Горького </a:t>
            </a:r>
            <a:r>
              <a:rPr lang="ru-RU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популярное </a:t>
            </a:r>
            <a:r>
              <a:rPr lang="ru-RU" sz="240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место </a:t>
            </a:r>
            <a:r>
              <a:rPr lang="ru-RU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прогулок</a:t>
            </a:r>
          </a:p>
          <a:p>
            <a:r>
              <a:rPr lang="ru-RU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 местных жителей и туристов. </a:t>
            </a:r>
          </a:p>
          <a:p>
            <a:r>
              <a:rPr lang="ru-RU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сюда приносят свои работы </a:t>
            </a:r>
          </a:p>
          <a:p>
            <a:r>
              <a:rPr lang="ru-RU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ростовские художники.</a:t>
            </a:r>
          </a:p>
          <a:p>
            <a:r>
              <a:rPr lang="ru-RU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Посетители аллеи художников</a:t>
            </a:r>
          </a:p>
          <a:p>
            <a:r>
              <a:rPr lang="ru-RU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не только оценить </a:t>
            </a:r>
            <a:r>
              <a:rPr lang="ru-RU" sz="240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картины, </a:t>
            </a:r>
          </a:p>
          <a:p>
            <a:r>
              <a:rPr lang="ru-RU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но и приобрести их.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753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C22F02-F640-E43E-E32E-4A5F39A3F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52" y="1074821"/>
            <a:ext cx="3498979" cy="4395537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Шахматный павильон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жителей города есть своя традиция: прийти в парк и заглянуть в шахматный павильон, чтобы сыграть партию-другую.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9C2F8D5-5F85-D5A5-5BCF-C1C8EE2EA4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706" y="255752"/>
            <a:ext cx="4295775" cy="197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543D39E3-E94E-D672-CA8E-DFCDCBDDC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4392" y="4806365"/>
            <a:ext cx="4295775" cy="197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xmlns="" id="{A16F0B02-A463-063A-77F0-858956BF0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4247" y="2531058"/>
            <a:ext cx="4295775" cy="197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260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2E4C861-7823-DECF-CD58-8596A18E0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8685" y="0"/>
            <a:ext cx="5073315" cy="285373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02268FB-621F-0A95-5996-D268EC563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297" y="3275278"/>
            <a:ext cx="3966410" cy="29748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34C7B2-7A12-7BCC-6784-961186D7447A}"/>
              </a:ext>
            </a:extLst>
          </p:cNvPr>
          <p:cNvSpPr txBox="1"/>
          <p:nvPr/>
        </p:nvSpPr>
        <p:spPr>
          <a:xfrm>
            <a:off x="148091" y="1024010"/>
            <a:ext cx="875497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Обсерватория.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часы работы планетария можно пощупать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обломок реального метеорита,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послушать экскурсию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понаблюдать, что скрывает микроскоп.</a:t>
            </a:r>
          </a:p>
        </p:txBody>
      </p:sp>
    </p:spTree>
    <p:extLst>
      <p:ext uri="{BB962C8B-B14F-4D97-AF65-F5344CB8AC3E}">
        <p14:creationId xmlns:p14="http://schemas.microsoft.com/office/powerpoint/2010/main" xmlns="" val="4042244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727258-EEDF-2288-5DE3-DCA041A1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солдат, рабочий и моряк.</a:t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Символизирует прочность и непоколебимость победы революции.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xmlns="" id="{A08EE734-35A3-00FD-74CF-D3ACC37D76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90274" y="2160588"/>
            <a:ext cx="5005137" cy="408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120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2E841A-4CA0-FBD8-CB01-3B451EA05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39313" y="1910517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В.И. Ленин.</a:t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Первый ростовский памятник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вождю революции 1917г</a:t>
            </a:r>
            <a:r>
              <a:rPr lang="ru-RU" sz="2700" dirty="0"/>
              <a:t>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92955B99-D3E7-6363-2BDE-8BE8D1A631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1369" y="312737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9AA5F99F-052E-694C-A5BC-7D591AB4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1369" y="3578146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231698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</TotalTime>
  <Words>42</Words>
  <Application>Microsoft Office PowerPoint</Application>
  <PresentationFormat>Произвольный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Презентация «Ростов исторический»</vt:lpstr>
      <vt:lpstr>Слайд 2</vt:lpstr>
      <vt:lpstr> Шахматный павильон.   У жителей города есть своя традиция: прийти в парк и заглянуть в шахматный павильон, чтобы сыграть партию-другую.</vt:lpstr>
      <vt:lpstr>Слайд 4</vt:lpstr>
      <vt:lpstr>Памятник – солдат, рабочий и моряк.  Символизирует прочность и непоколебимость победы революции.</vt:lpstr>
      <vt:lpstr>Памятник В.И. Ленин.   Первый ростовский памятник  вождю революции 1917г.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«Ростов исторический»</dc:title>
  <dc:creator>malinka1987.99@gmail.com</dc:creator>
  <cp:lastModifiedBy>Наталья</cp:lastModifiedBy>
  <cp:revision>2</cp:revision>
  <dcterms:created xsi:type="dcterms:W3CDTF">2024-08-29T16:41:40Z</dcterms:created>
  <dcterms:modified xsi:type="dcterms:W3CDTF">2025-12-25T15:57:55Z</dcterms:modified>
</cp:coreProperties>
</file>