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E8929-760C-A501-2BED-CD4F6D09A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4590"/>
            <a:ext cx="8825658" cy="3204410"/>
          </a:xfrm>
        </p:spPr>
        <p:txBody>
          <a:bodyPr/>
          <a:lstStyle/>
          <a:p>
            <a:pPr algn="ctr"/>
            <a:r>
              <a:rPr lang="ru-RU" dirty="0"/>
              <a:t>		</a:t>
            </a:r>
            <a:r>
              <a:rPr lang="ru-RU" sz="4000" dirty="0"/>
              <a:t>Презентация </a:t>
            </a:r>
            <a:br>
              <a:rPr lang="ru-RU" dirty="0"/>
            </a:br>
            <a:r>
              <a:rPr lang="ru-RU" dirty="0"/>
              <a:t>		</a:t>
            </a:r>
            <a:r>
              <a:rPr lang="ru-RU" sz="4400" dirty="0"/>
              <a:t>«</a:t>
            </a:r>
            <a:r>
              <a:rPr lang="ru-RU" sz="4400" dirty="0" err="1"/>
              <a:t>Ростов</a:t>
            </a:r>
            <a:r>
              <a:rPr lang="ru-RU" sz="4400" dirty="0"/>
              <a:t> исторический»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2825CE-10B2-CED8-F1C4-D611AA731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															</a:t>
            </a:r>
            <a:r>
              <a:rPr lang="ru-RU" sz="2400" dirty="0"/>
              <a:t>МБДОУ 254</a:t>
            </a:r>
          </a:p>
          <a:p>
            <a:r>
              <a:rPr lang="ru-RU" sz="2400" dirty="0"/>
              <a:t>											Выполнила: Малина Н.А.</a:t>
            </a:r>
          </a:p>
        </p:txBody>
      </p:sp>
    </p:spTree>
    <p:extLst>
      <p:ext uri="{BB962C8B-B14F-4D97-AF65-F5344CB8AC3E}">
        <p14:creationId xmlns:p14="http://schemas.microsoft.com/office/powerpoint/2010/main" val="304816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99168-F024-03B3-F335-6D21AA89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853248"/>
          </a:xfrm>
        </p:spPr>
        <p:txBody>
          <a:bodyPr/>
          <a:lstStyle/>
          <a:p>
            <a:r>
              <a:rPr lang="ru-RU" sz="3200" dirty="0"/>
              <a:t>Обсерватория</a:t>
            </a:r>
            <a:r>
              <a:rPr lang="ru-RU" sz="2800" dirty="0"/>
              <a:t>. в часы работы планетария можно пощупать обломок реального метеорита, послушать экскурсию или понаблюдать, что скрывает микроскоп.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E75F742-7A94-B8CF-9CC2-0F0F7519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84" y="2848618"/>
            <a:ext cx="4577107" cy="3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609B04B-DC01-637C-766A-7441FC821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852" y="2784387"/>
            <a:ext cx="4395620" cy="3296715"/>
          </a:xfrm>
        </p:spPr>
      </p:pic>
    </p:spTree>
    <p:extLst>
      <p:ext uri="{BB962C8B-B14F-4D97-AF65-F5344CB8AC3E}">
        <p14:creationId xmlns:p14="http://schemas.microsoft.com/office/powerpoint/2010/main" val="406692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8C8D-1DF7-7647-1235-7477516E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707577"/>
          </a:xfrm>
        </p:spPr>
        <p:txBody>
          <a:bodyPr/>
          <a:lstStyle/>
          <a:p>
            <a:r>
              <a:rPr lang="ru-RU" dirty="0"/>
              <a:t>Газон нижнего парка – </a:t>
            </a:r>
            <a:r>
              <a:rPr lang="ru-RU" sz="3600" dirty="0"/>
              <a:t>много лет является цветочным календарём важных событий в истории нашего города.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AF75C3-4B6C-84D6-2A0F-77414E1D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325" y="3160294"/>
            <a:ext cx="3530299" cy="3144151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1CBF9-B3B0-19D5-E4A2-C73218F9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63" y="3213164"/>
            <a:ext cx="3668141" cy="31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974C87-75B1-505D-9460-3E57EEC3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0" y="3160294"/>
            <a:ext cx="3530298" cy="32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7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B5124-03B9-D681-F68E-4BBEF404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30887"/>
          </a:xfrm>
        </p:spPr>
        <p:txBody>
          <a:bodyPr/>
          <a:lstStyle/>
          <a:p>
            <a:pPr algn="ctr"/>
            <a:r>
              <a:rPr lang="ru-RU" dirty="0"/>
              <a:t>Летняя эстрада парка – </a:t>
            </a:r>
            <a:r>
              <a:rPr lang="ru-RU" sz="3600" dirty="0"/>
              <a:t>здесь проходят конкурсы, фестивали и концерты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C9EB02-1A63-285A-688C-947134313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383605"/>
            <a:ext cx="5481631" cy="36562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47C422-CCA9-1F0E-844A-C5EF65CD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41" y="2383605"/>
            <a:ext cx="5489863" cy="36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E34D2-075E-CB5F-E05C-DE025C7D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00" y="420634"/>
            <a:ext cx="9404723" cy="1937556"/>
          </a:xfrm>
        </p:spPr>
        <p:txBody>
          <a:bodyPr/>
          <a:lstStyle/>
          <a:p>
            <a:pPr algn="ctr"/>
            <a:r>
              <a:rPr lang="ru-RU" sz="2800" dirty="0"/>
              <a:t>Памятник бородатого и широкоплечего торговца, </a:t>
            </a:r>
            <a:r>
              <a:rPr lang="ru-RU" sz="2400" dirty="0"/>
              <a:t>который 	держит на плече короб, на котором 	написано «Торгуй праведно - в барышах будешь!» Рядом с купцом находится кошка.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4F94FD-8D42-0EB3-B684-CC279ACE8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020" y="2358191"/>
            <a:ext cx="5358062" cy="4307304"/>
          </a:xfrm>
        </p:spPr>
      </p:pic>
    </p:spTree>
    <p:extLst>
      <p:ext uri="{BB962C8B-B14F-4D97-AF65-F5344CB8AC3E}">
        <p14:creationId xmlns:p14="http://schemas.microsoft.com/office/powerpoint/2010/main" val="145041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125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Ион</vt:lpstr>
      <vt:lpstr>  Презентация    «Ростов исторический» </vt:lpstr>
      <vt:lpstr>Обсерватория. в часы работы планетария можно пощупать обломок реального метеорита, послушать экскурсию или понаблюдать, что скрывает микроскоп.</vt:lpstr>
      <vt:lpstr>Газон нижнего парка – много лет является цветочным календарём важных событий в истории нашего города.</vt:lpstr>
      <vt:lpstr>Летняя эстрада парка – здесь проходят конкурсы, фестивали и концерты</vt:lpstr>
      <vt:lpstr>Памятник бородатого и широкоплечего торговца, который  держит на плече короб, на котором  написано «Торгуй праведно - в барышах будешь!» Рядом с купцом находится кошка.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malinka1987.99@gmail.com</dc:creator>
  <cp:lastModifiedBy>malinka1987.99@gmail.com</cp:lastModifiedBy>
  <cp:revision>1</cp:revision>
  <dcterms:created xsi:type="dcterms:W3CDTF">2024-08-29T16:00:25Z</dcterms:created>
  <dcterms:modified xsi:type="dcterms:W3CDTF">2024-08-29T16:38:31Z</dcterms:modified>
</cp:coreProperties>
</file>