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36" d="100"/>
          <a:sy n="36" d="100"/>
        </p:scale>
        <p:origin x="-86" y="-10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88390-93D3-91DE-295F-86FA7FEDC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08547"/>
            <a:ext cx="8001000" cy="224589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								Презентация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						«</a:t>
            </a:r>
            <a:r>
              <a:rPr lang="ru-RU" sz="3200" dirty="0" err="1"/>
              <a:t>Ростов</a:t>
            </a:r>
            <a:r>
              <a:rPr lang="ru-RU" sz="3200" dirty="0"/>
              <a:t> исторический»												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B56FC6-05BB-08B0-5953-ECBFC62F9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497135" cy="19473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		</a:t>
            </a:r>
            <a:r>
              <a:rPr lang="ru-RU">
                <a:solidFill>
                  <a:schemeClr val="tx1"/>
                </a:solidFill>
              </a:rPr>
              <a:t>	</a:t>
            </a:r>
            <a:r>
              <a:rPr lang="ru-RU" smtClean="0">
                <a:solidFill>
                  <a:schemeClr val="tx1"/>
                </a:solidFill>
              </a:rPr>
              <a:t>                                                                                       МБДОУ </a:t>
            </a:r>
            <a:r>
              <a:rPr lang="ru-RU" dirty="0">
                <a:solidFill>
                  <a:schemeClr val="tx1"/>
                </a:solidFill>
              </a:rPr>
              <a:t>№254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Выполнила: Малина </a:t>
            </a:r>
            <a:r>
              <a:rPr lang="ru-RU" dirty="0">
                <a:solidFill>
                  <a:schemeClr val="tx1"/>
                </a:solidFill>
              </a:rPr>
              <a:t>Н.А.</a:t>
            </a:r>
          </a:p>
        </p:txBody>
      </p:sp>
    </p:spTree>
    <p:extLst>
      <p:ext uri="{BB962C8B-B14F-4D97-AF65-F5344CB8AC3E}">
        <p14:creationId xmlns:p14="http://schemas.microsoft.com/office/powerpoint/2010/main" xmlns="" val="428143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D3ECE-EEAD-CF28-2BCE-F7BD5D11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526" y="4487332"/>
            <a:ext cx="8782094" cy="1507067"/>
          </a:xfrm>
        </p:spPr>
        <p:txBody>
          <a:bodyPr>
            <a:norm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В.И.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первый ростовский памятник вождю революции 1917 г</a:t>
            </a:r>
            <a:r>
              <a:rPr lang="ru-RU" sz="2800" u="sng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39F7058-B25D-E2A7-DD33-05819961F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526" y="685800"/>
            <a:ext cx="7771442" cy="3614738"/>
          </a:xfrm>
        </p:spPr>
      </p:pic>
    </p:spTree>
    <p:extLst>
      <p:ext uri="{BB962C8B-B14F-4D97-AF65-F5344CB8AC3E}">
        <p14:creationId xmlns:p14="http://schemas.microsoft.com/office/powerpoint/2010/main" xmlns="" val="11307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4DD95-A280-BFB9-402E-99F7283C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4" y="4487332"/>
            <a:ext cx="8207958" cy="1507067"/>
          </a:xfrm>
        </p:spPr>
        <p:txBody>
          <a:bodyPr>
            <a:noAutofit/>
          </a:bodyPr>
          <a:lstStyle/>
          <a:p>
            <a:r>
              <a:rPr lang="ru-RU" sz="2800" dirty="0"/>
              <a:t>	Памятник бородатого и 			широкоплечего торговца, который 	держит на плече короб, на котором 	написано «Торгуй праведно - в 	барышах будешь!» Рядом с купцом 	находится кошка.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9B1D03-3454-8555-A835-1B5D85DCD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05" y="123825"/>
            <a:ext cx="7202905" cy="3616325"/>
          </a:xfrm>
        </p:spPr>
      </p:pic>
    </p:spTree>
    <p:extLst>
      <p:ext uri="{BB962C8B-B14F-4D97-AF65-F5344CB8AC3E}">
        <p14:creationId xmlns:p14="http://schemas.microsoft.com/office/powerpoint/2010/main" xmlns="" val="382667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1A1AC-7338-165B-5157-0BC38A30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823367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Бронзовая скульптура – хрупкая девушка в летнем платьице сидит на гранитном постаменте, у её ног корзина, а в руке – маленький букет цветов.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DFE1E82-FD57-7BDA-DA3E-53B7EE353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958" y="445168"/>
            <a:ext cx="5743074" cy="3614738"/>
          </a:xfrm>
        </p:spPr>
      </p:pic>
    </p:spTree>
    <p:extLst>
      <p:ext uri="{BB962C8B-B14F-4D97-AF65-F5344CB8AC3E}">
        <p14:creationId xmlns:p14="http://schemas.microsoft.com/office/powerpoint/2010/main" xmlns="" val="118991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A19EF-4B5B-A0B9-022D-C23B246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486483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Скульптурная композиция – «Журавли», которую также называют «Цапли». Скульптура выполнена из бронзы.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8EDBCB3-F19C-EA46-0B38-D7CA84BC7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31" y="563299"/>
            <a:ext cx="3978442" cy="3614738"/>
          </a:xfrm>
        </p:spPr>
      </p:pic>
    </p:spTree>
    <p:extLst>
      <p:ext uri="{BB962C8B-B14F-4D97-AF65-F5344CB8AC3E}">
        <p14:creationId xmlns:p14="http://schemas.microsoft.com/office/powerpoint/2010/main" xmlns="" val="320182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7FFE6-BD27-F36D-5EBE-387F4B6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899486"/>
            <a:ext cx="10673600" cy="209491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							</a:t>
            </a:r>
            <a:r>
              <a:rPr lang="ru-RU" sz="2200" dirty="0"/>
              <a:t>Памятник – </a:t>
            </a:r>
            <a:r>
              <a:rPr lang="ru-RU" sz="2200" dirty="0" err="1"/>
              <a:t>андрей</a:t>
            </a:r>
            <a:r>
              <a:rPr lang="ru-RU" sz="2200" dirty="0"/>
              <a:t> </a:t>
            </a:r>
            <a:r>
              <a:rPr lang="ru-RU" sz="2200" dirty="0" err="1"/>
              <a:t>матвеевич</a:t>
            </a:r>
            <a:r>
              <a:rPr lang="ru-RU" sz="2200" dirty="0"/>
              <a:t> байков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Фигура градоначальника выполнена из бронзы. Общая высота составляет 2,5 </a:t>
            </a:r>
            <a:r>
              <a:rPr lang="ru-RU" sz="1600" dirty="0"/>
              <a:t>метра</a:t>
            </a:r>
            <a:br>
              <a:rPr lang="ru-RU" sz="1600" dirty="0"/>
            </a:br>
            <a:r>
              <a:rPr lang="ru-RU" sz="1800" b="0" i="0" dirty="0">
                <a:solidFill>
                  <a:srgbClr val="242F33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1800" b="0" i="0" dirty="0">
                <a:effectLst/>
                <a:latin typeface="PT Serif" panose="020A0603040505020204" pitchFamily="18" charset="-52"/>
              </a:rPr>
              <a:t>А колонка</a:t>
            </a:r>
            <a:r>
              <a:rPr lang="ru-RU" sz="1800" b="0" i="0" dirty="0">
                <a:solidFill>
                  <a:srgbClr val="242F33"/>
                </a:solidFill>
                <a:effectLst/>
                <a:latin typeface="PT Serif" panose="020A0603040505020204" pitchFamily="18" charset="-52"/>
              </a:rPr>
              <a:t>, </a:t>
            </a:r>
            <a:r>
              <a:rPr lang="ru-RU" sz="1800" b="0" i="0" dirty="0">
                <a:effectLst/>
                <a:latin typeface="PT Serif" panose="020A0603040505020204" pitchFamily="18" charset="-52"/>
              </a:rPr>
              <a:t>фонарный столб и конно-железная городская дорога изображены рядом со скульптурой потому, что именно во время правления Байкова в городе появился водопровод, уличное освещение, канализация, общественный транспорт, а так же стали открываться биржи, библиотеки, медицинские и образовательные учреждения.</a:t>
            </a: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FB7193-F559-DF03-B4E7-A8C41ED5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393" y="284747"/>
            <a:ext cx="5427534" cy="3614738"/>
          </a:xfrm>
        </p:spPr>
      </p:pic>
    </p:spTree>
    <p:extLst>
      <p:ext uri="{BB962C8B-B14F-4D97-AF65-F5344CB8AC3E}">
        <p14:creationId xmlns:p14="http://schemas.microsoft.com/office/powerpoint/2010/main" xmlns="" val="16331024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56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        Презентация         «Ростов исторический»            </vt:lpstr>
      <vt:lpstr>Памятник В.И. ЛенинА - первый ростовский памятник вождю революции 1917 г.</vt:lpstr>
      <vt:lpstr> Памятник бородатого и    широкоплечего торговца, который  держит на плече короб, на котором  написано «Торгуй праведно - в  барышах будешь!» Рядом с купцом  находится кошка.</vt:lpstr>
      <vt:lpstr>Бронзовая скульптура – хрупкая девушка в летнем платьице сидит на гранитном постаменте, у её ног корзина, а в руке – маленький букет цветов.</vt:lpstr>
      <vt:lpstr>Скульптурная композиция – «Журавли», которую также называют «Цапли». Скульптура выполнена из бронзы.</vt:lpstr>
      <vt:lpstr>       Памятник – андрей матвеевич байков.  Фигура градоначальника выполнена из бронзы. Общая высота составляет 2,5 метра  А колонка, фонарный столб и конно-железная городская дорога изображены рядом со скульптурой потому, что именно во время правления Байкова в городе появился водопровод, уличное освещение, канализация, общественный транспорт, а так же стали открываться биржи, библиотеки, медицинские и образовательные учреждения.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Презентация         «Ростов исторический»            </dc:title>
  <dc:creator>malinka1987.99@gmail.com</dc:creator>
  <cp:lastModifiedBy>Наталья</cp:lastModifiedBy>
  <cp:revision>2</cp:revision>
  <dcterms:created xsi:type="dcterms:W3CDTF">2024-08-27T17:19:45Z</dcterms:created>
  <dcterms:modified xsi:type="dcterms:W3CDTF">2025-12-25T15:57:09Z</dcterms:modified>
</cp:coreProperties>
</file>