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36" d="100"/>
          <a:sy n="36" d="100"/>
        </p:scale>
        <p:origin x="-86" y="-10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979A1-113B-8836-AE0F-D4A45928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166219"/>
            <a:ext cx="8915399" cy="2262781"/>
          </a:xfrm>
        </p:spPr>
        <p:txBody>
          <a:bodyPr/>
          <a:lstStyle/>
          <a:p>
            <a:r>
              <a:rPr lang="ru-RU" sz="4000" dirty="0"/>
              <a:t>		</a:t>
            </a:r>
            <a:r>
              <a:rPr lang="ru-RU" sz="4000"/>
              <a:t>	</a:t>
            </a:r>
            <a:r>
              <a:rPr lang="ru-RU" sz="4000" smtClean="0"/>
              <a:t>      Маршрут </a:t>
            </a:r>
            <a:r>
              <a:rPr lang="ru-RU" sz="4000"/>
              <a:t>№</a:t>
            </a:r>
            <a:r>
              <a:rPr lang="ru-RU" sz="4000" smtClean="0"/>
              <a:t>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Ростов</a:t>
            </a:r>
            <a:r>
              <a:rPr lang="ru-RU" dirty="0"/>
              <a:t> исторический»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869723-A435-70A9-4769-EC711FBB7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												МБДОУ №254</a:t>
            </a:r>
          </a:p>
          <a:p>
            <a:r>
              <a:rPr lang="ru-RU" sz="2800" dirty="0"/>
              <a:t>					</a:t>
            </a:r>
            <a:r>
              <a:rPr lang="ru-RU" sz="2800" dirty="0" smtClean="0"/>
              <a:t>              Выполнила: Малина </a:t>
            </a:r>
            <a:r>
              <a:rPr lang="ru-RU" sz="2800" dirty="0"/>
              <a:t>Н.А.</a:t>
            </a:r>
          </a:p>
        </p:txBody>
      </p:sp>
    </p:spTree>
    <p:extLst>
      <p:ext uri="{BB962C8B-B14F-4D97-AF65-F5344CB8AC3E}">
        <p14:creationId xmlns:p14="http://schemas.microsoft.com/office/powerpoint/2010/main" xmlns="" val="179230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1807C-038C-ECDC-AE6A-F94743C0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2716"/>
            <a:ext cx="8911687" cy="163228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							Объект №1</a:t>
            </a:r>
            <a:br>
              <a:rPr lang="ru-RU" sz="2400" dirty="0"/>
            </a:br>
            <a:r>
              <a:rPr lang="ru-RU" sz="2400" dirty="0"/>
              <a:t>Дом построенный одним из самых богатых купцов </a:t>
            </a:r>
            <a:r>
              <a:rPr lang="ru-RU" sz="2400" dirty="0" err="1"/>
              <a:t>Ростова</a:t>
            </a:r>
            <a:r>
              <a:rPr lang="ru-RU" sz="2400" dirty="0"/>
              <a:t> Николаем Токаревым . 1 июня 1898 года он открыл на собственные средства первую и единственную в </a:t>
            </a:r>
            <a:r>
              <a:rPr lang="ru-RU" sz="2400" dirty="0" err="1"/>
              <a:t>Ростове</a:t>
            </a:r>
            <a:r>
              <a:rPr lang="ru-RU" sz="2400" dirty="0"/>
              <a:t> практическую школу поварского искусства и домоводства.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6B68DD-8E41-67C9-3A11-AF05213BE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704" y="2390441"/>
            <a:ext cx="4963218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6F15C4-B1CF-2C41-AB0F-C6588AB0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06" y="2421764"/>
            <a:ext cx="5187115" cy="37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8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2E47D-7BC3-605A-9617-7CFF8A2F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2716"/>
            <a:ext cx="8911687" cy="16322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							Объект №2</a:t>
            </a:r>
            <a:br>
              <a:rPr lang="ru-RU" sz="2800" dirty="0"/>
            </a:br>
            <a:r>
              <a:rPr lang="ru-RU" sz="2800" dirty="0"/>
              <a:t>Обсерватория. В часы работы планетария можно пощупать обломок реального метеорита, послушать экскурсию или понаблюдать, что скрывает телескоп.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896419-6A9E-8DB2-428C-740325A7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43" y="2491046"/>
            <a:ext cx="5560640" cy="31278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158798-4E66-FE2E-A173-19F74556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09" y="2752004"/>
            <a:ext cx="3601203" cy="2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2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BB42C-7E71-546E-7D9F-374D8D69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519" y="60806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							</a:t>
            </a:r>
            <a:r>
              <a:rPr lang="ru-RU" sz="2800" dirty="0" err="1"/>
              <a:t>Обьект</a:t>
            </a:r>
            <a:r>
              <a:rPr lang="ru-RU" sz="2800" dirty="0"/>
              <a:t> №3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		Один из фонтанов парка – «Нептун»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FE7A6911-73A8-8087-1E39-FFB37EE70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938" y="2133600"/>
            <a:ext cx="5918206" cy="41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00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9138B-22ED-0232-D215-49D4FEB2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6002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							Объект №4</a:t>
            </a:r>
            <a:br>
              <a:rPr lang="ru-RU" sz="2800" dirty="0"/>
            </a:br>
            <a:r>
              <a:rPr lang="ru-RU" sz="2800" dirty="0"/>
              <a:t>Фонтан «Золотая рыбка» – семь фонтанов, которые являются архитектурными и историческими памятниками.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DBBE37-A286-01E9-57BF-09A86FC8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758" y="2133599"/>
            <a:ext cx="6790462" cy="4154905"/>
          </a:xfrm>
        </p:spPr>
      </p:pic>
    </p:spTree>
    <p:extLst>
      <p:ext uri="{BB962C8B-B14F-4D97-AF65-F5344CB8AC3E}">
        <p14:creationId xmlns:p14="http://schemas.microsoft.com/office/powerpoint/2010/main" xmlns="" val="30574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E39AB-4644-4282-3050-BFE86A53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0842"/>
            <a:ext cx="8911687" cy="158415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							Объект №5</a:t>
            </a:r>
            <a:br>
              <a:rPr lang="ru-RU" sz="2800" dirty="0"/>
            </a:br>
            <a:r>
              <a:rPr lang="ru-RU" sz="2800" dirty="0"/>
              <a:t>Фонтан «Восточный» – семь фонтанов, которые являются архитектурными и историческими памятниками.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10ABEE-87FF-6BCE-AE41-6F9512F6D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85" y="2294021"/>
            <a:ext cx="5037666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C0C3A5-20CB-3C00-396E-8C7962A53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088" y="2294021"/>
            <a:ext cx="500688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5790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0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         Маршрут №1 «Ростов исторический»</vt:lpstr>
      <vt:lpstr>       Объект №1 Дом построенный одним из самых богатых купцов Ростова Николаем Токаревым . 1 июня 1898 года он открыл на собственные средства первую и единственную в Ростове практическую школу поварского искусства и домоводства.</vt:lpstr>
      <vt:lpstr>       Объект №2 Обсерватория. В часы работы планетария можно пощупать обломок реального метеорита, послушать экскурсию или понаблюдать, что скрывает телескоп.  </vt:lpstr>
      <vt:lpstr>       Обьект №3    Один из фонтанов парка – «Нептун»</vt:lpstr>
      <vt:lpstr>       Объект №4 Фонтан «Золотая рыбка» – семь фонтанов, которые являются архитектурными и историческими памятниками.</vt:lpstr>
      <vt:lpstr>       Объект №5 Фонтан «Восточный» – семь фонтанов, которые являются архитектурными и историческими памятниками.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Маршрут №1квеста «Ростов исторический»</dc:title>
  <dc:creator>malinka1987.99@gmail.com</dc:creator>
  <cp:lastModifiedBy>Наталья</cp:lastModifiedBy>
  <cp:revision>3</cp:revision>
  <dcterms:created xsi:type="dcterms:W3CDTF">2024-08-27T08:47:03Z</dcterms:created>
  <dcterms:modified xsi:type="dcterms:W3CDTF">2025-12-25T15:58:47Z</dcterms:modified>
</cp:coreProperties>
</file>