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97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06" y="1064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9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5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2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4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6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4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1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740F-A414-4D55-93B1-56ED05224A9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9E90-F830-4618-BFC2-2E802D84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5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" y="0"/>
            <a:ext cx="12192000" cy="6873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16974"/>
            <a:ext cx="9144000" cy="9144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Муниципальное бюджетное дошкольное образовательное учреждение</a:t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г. Ростова –на-Дону “Детский сад № 254”</a:t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27464"/>
            <a:ext cx="9698182" cy="5060372"/>
          </a:xfrm>
        </p:spPr>
        <p:txBody>
          <a:bodyPr>
            <a:normAutofit/>
          </a:bodyPr>
          <a:lstStyle/>
          <a:p>
            <a:endParaRPr lang="ru-RU" sz="3500" b="1" i="1" dirty="0"/>
          </a:p>
          <a:p>
            <a:endParaRPr lang="ru-RU" sz="3500" b="1" i="1" dirty="0"/>
          </a:p>
          <a:p>
            <a:r>
              <a:rPr lang="ru-RU" sz="3500" b="1" i="1" dirty="0"/>
              <a:t>«Использование инновационных технологий по формированию элементарных математических представлений у детей дошкольного возраста»</a:t>
            </a:r>
          </a:p>
          <a:p>
            <a:endParaRPr lang="ru-RU" dirty="0"/>
          </a:p>
          <a:p>
            <a:pPr algn="r"/>
            <a:r>
              <a:rPr lang="ru-RU" sz="2000" dirty="0"/>
              <a:t>Воспитатель:</a:t>
            </a:r>
          </a:p>
          <a:p>
            <a:pPr algn="r"/>
            <a:r>
              <a:rPr lang="ru-RU" sz="2000" dirty="0"/>
              <a:t>Малина Н.А.</a:t>
            </a:r>
          </a:p>
          <a:p>
            <a:pPr algn="r"/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656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44"/>
            <a:ext cx="12192000" cy="687354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355" y="706582"/>
            <a:ext cx="10370127" cy="4551218"/>
          </a:xfrm>
        </p:spPr>
        <p:txBody>
          <a:bodyPr/>
          <a:lstStyle/>
          <a:p>
            <a:pPr algn="l"/>
            <a:r>
              <a:rPr lang="ru-RU" b="1" dirty="0"/>
              <a:t>Актуальность темы: </a:t>
            </a:r>
            <a:r>
              <a:rPr lang="ru-RU" sz="1800" dirty="0"/>
              <a:t>Технология ТРИЗ (теория решения изобретательских задач), система Марии Монтессори, игры с блоками </a:t>
            </a:r>
            <a:r>
              <a:rPr lang="ru-RU" sz="1800" dirty="0" err="1"/>
              <a:t>Дьенеша</a:t>
            </a:r>
            <a:r>
              <a:rPr lang="ru-RU" sz="1800" dirty="0"/>
              <a:t>, палочками </a:t>
            </a:r>
            <a:r>
              <a:rPr lang="ru-RU" sz="1800" dirty="0" err="1"/>
              <a:t>Кюизинера</a:t>
            </a:r>
            <a:r>
              <a:rPr lang="ru-RU" sz="1800" dirty="0"/>
              <a:t>, кубиками Никитина, интерактивные игры обеспечивают математическое развитие детей.</a:t>
            </a:r>
          </a:p>
          <a:p>
            <a:pPr algn="l"/>
            <a:r>
              <a:rPr lang="ru-RU" b="1" dirty="0"/>
              <a:t>Цель</a:t>
            </a:r>
            <a:r>
              <a:rPr lang="ru-RU" sz="1800" b="1" dirty="0"/>
              <a:t>: </a:t>
            </a:r>
            <a:r>
              <a:rPr lang="ru-RU" sz="1800" dirty="0"/>
              <a:t>развитие интеллектуально - творческих способностей детей через освоение ими логико-математических представлений и способов познания.</a:t>
            </a:r>
            <a:endParaRPr lang="ru-RU" sz="1800" b="1" dirty="0"/>
          </a:p>
          <a:p>
            <a:pPr algn="l"/>
            <a:r>
              <a:rPr lang="ru-RU" b="1" dirty="0"/>
              <a:t>Задачи</a:t>
            </a:r>
            <a:r>
              <a:rPr lang="ru-RU" sz="1800" b="1" dirty="0"/>
              <a:t>:</a:t>
            </a:r>
            <a:r>
              <a:rPr lang="ru-RU" sz="1800" dirty="0"/>
              <a:t> </a:t>
            </a: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Внедрить педагогическую систему по ФЭМП с использованием развивающих игровых технологий с целью эффективного интеллектуально-творческого развития детей.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Развивать наблюдательность, воображение, креативность мышления, самостоятельность, индивидуальность, инициативу каждого ребёнка при организации игровых действий.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Повысить уровень теоретических и практических знаний у родителей о развивающих возможностях инновационных игровых технологий для познания детьми логики и математики в дошкольном возрасте.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28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44"/>
            <a:ext cx="12192000" cy="687354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445" y="976745"/>
            <a:ext cx="10536381" cy="5538355"/>
          </a:xfrm>
        </p:spPr>
        <p:txBody>
          <a:bodyPr/>
          <a:lstStyle/>
          <a:p>
            <a:r>
              <a:rPr lang="ru-RU" b="1" dirty="0"/>
              <a:t>Инновационные технологии в дошкольном образовании:</a:t>
            </a:r>
          </a:p>
          <a:p>
            <a:r>
              <a:rPr lang="ru-RU" sz="1800" b="1" dirty="0"/>
              <a:t>Инновационная деятельность - </a:t>
            </a:r>
            <a:r>
              <a:rPr lang="ru-RU" sz="1800" dirty="0"/>
              <a:t>это особый вид педагогической деятельности. Инновации определяют новые методы, формы, средства, технологии, использующиеся в педагогической практике, ориентированные на личность ребёнка, на развитие его способностей.</a:t>
            </a:r>
          </a:p>
          <a:p>
            <a:r>
              <a:rPr lang="ru-RU" sz="1800" b="1" dirty="0"/>
              <a:t>Технология – </a:t>
            </a:r>
            <a:r>
              <a:rPr lang="ru-RU" sz="1800" dirty="0"/>
              <a:t>это инструмент профессиональной деятельности педагога.</a:t>
            </a:r>
          </a:p>
          <a:p>
            <a:r>
              <a:rPr lang="ru-RU" sz="1800" b="1" dirty="0"/>
              <a:t>Инновационные технологии -</a:t>
            </a:r>
            <a:r>
              <a:rPr lang="ru-RU" sz="1800" dirty="0"/>
              <a:t> это система методов, способов, приёмов обучения, воспитательных </a:t>
            </a:r>
            <a:r>
              <a:rPr lang="ru-RU" sz="1800"/>
              <a:t>средств, </a:t>
            </a:r>
            <a:r>
              <a:rPr lang="ru-RU" sz="1800" dirty="0"/>
              <a:t>направленных на достижение позитивного результата за счёт динамичных изменений в личностном развитии ребёнка в современных социокультурных условиях.</a:t>
            </a:r>
            <a:endParaRPr lang="ru-RU" sz="1800" b="1" dirty="0"/>
          </a:p>
          <a:p>
            <a:pPr algn="l"/>
            <a:r>
              <a:rPr lang="ru-RU" b="1" dirty="0"/>
              <a:t>Технология «ТРИЗ»: </a:t>
            </a:r>
            <a:r>
              <a:rPr lang="ru-RU" dirty="0"/>
              <a:t>(</a:t>
            </a:r>
            <a:r>
              <a:rPr lang="ru-RU" sz="1800" dirty="0"/>
              <a:t>теория решения изобретательских задач), которая создана учёным- изобретателем Т.С. Альтшуллером.</a:t>
            </a:r>
          </a:p>
          <a:p>
            <a:pPr algn="l"/>
            <a:r>
              <a:rPr lang="ru-RU" sz="1800" dirty="0"/>
              <a:t>Воспитатель использует нетрадиционные формы работы, которые ставят ребёнка в позицию думающего человека. Целью использования данной технологии в детском саду является развитие с одной стороны, таких качеств мышления, как гибкость, подвижность, системность, диалектичность, с другой – поисковой активности, стремление к новизне, развитию речи и творческого воображения.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20005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280"/>
            <a:ext cx="12192000" cy="694628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836" y="820881"/>
            <a:ext cx="5060373" cy="5205845"/>
          </a:xfrm>
        </p:spPr>
        <p:txBody>
          <a:bodyPr>
            <a:normAutofit/>
          </a:bodyPr>
          <a:lstStyle/>
          <a:p>
            <a:r>
              <a:rPr lang="ru-RU" b="1" dirty="0"/>
              <a:t>Система Марии </a:t>
            </a:r>
            <a:r>
              <a:rPr lang="ru-RU" b="1" dirty="0" err="1"/>
              <a:t>Монтессори</a:t>
            </a:r>
            <a:r>
              <a:rPr lang="ru-RU" b="1" dirty="0"/>
              <a:t>:</a:t>
            </a:r>
          </a:p>
          <a:p>
            <a:r>
              <a:rPr lang="ru-RU" sz="1800" dirty="0"/>
              <a:t>Главное в этом методе- предоставление ребёнку полной свобод самовыражения и действий. Именно возможность саморазвития ребёнка отличает систему Марии </a:t>
            </a:r>
            <a:r>
              <a:rPr lang="ru-RU" sz="1800" dirty="0" err="1"/>
              <a:t>Монтессори</a:t>
            </a:r>
            <a:r>
              <a:rPr lang="ru-RU" sz="1800" dirty="0"/>
              <a:t> от других систем. Здесь ребёнку предоставляется возможность самостоятельно двигаться, самостоятельно развиваться.</a:t>
            </a:r>
          </a:p>
          <a:p>
            <a:r>
              <a:rPr lang="ru-RU" b="1" dirty="0"/>
              <a:t>Цветные палочки </a:t>
            </a:r>
            <a:r>
              <a:rPr lang="ru-RU" b="1" dirty="0" err="1"/>
              <a:t>Кюизенера</a:t>
            </a:r>
            <a:r>
              <a:rPr lang="ru-RU" b="1" dirty="0"/>
              <a:t>:</a:t>
            </a:r>
          </a:p>
          <a:p>
            <a:r>
              <a:rPr lang="ru-RU" sz="1800" dirty="0"/>
              <a:t>Бельгийский педагог и математик </a:t>
            </a:r>
            <a:r>
              <a:rPr lang="ru-RU" sz="1800" dirty="0" err="1"/>
              <a:t>Джорш</a:t>
            </a:r>
            <a:r>
              <a:rPr lang="ru-RU" sz="1800" dirty="0"/>
              <a:t> </a:t>
            </a:r>
            <a:r>
              <a:rPr lang="ru-RU" sz="1800" dirty="0" err="1"/>
              <a:t>Кюизенер</a:t>
            </a:r>
            <a:r>
              <a:rPr lang="ru-RU" sz="1800" dirty="0"/>
              <a:t> разработал дидактический материал для развития у детей математических способностей(память, внимание, мышление, воображение)</a:t>
            </a:r>
          </a:p>
        </p:txBody>
      </p:sp>
      <p:pic>
        <p:nvPicPr>
          <p:cNvPr id="1026" name="Picture 2" descr="C:\Users\Наталья\Desktop\7ead1008-d3f0-42e9-8db6-2024ef213e2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077" y="734046"/>
            <a:ext cx="2303340" cy="1921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Наталья\Desktop\14018da7-3884-480d-8b0e-151d7a8623c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3753" y="3115623"/>
            <a:ext cx="2115283" cy="278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989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280"/>
            <a:ext cx="12192000" cy="694628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820881"/>
            <a:ext cx="5282045" cy="5268191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Логические блоки </a:t>
            </a:r>
            <a:r>
              <a:rPr lang="ru-RU" b="1" dirty="0" err="1"/>
              <a:t>Дьенеша</a:t>
            </a:r>
            <a:r>
              <a:rPr lang="ru-RU" b="1" dirty="0"/>
              <a:t>:</a:t>
            </a:r>
          </a:p>
          <a:p>
            <a:pPr algn="l"/>
            <a:r>
              <a:rPr lang="ru-RU" sz="1800" dirty="0" err="1"/>
              <a:t>Золтан</a:t>
            </a:r>
            <a:r>
              <a:rPr lang="ru-RU" sz="1800" dirty="0"/>
              <a:t> </a:t>
            </a:r>
            <a:r>
              <a:rPr lang="ru-RU" sz="1800" dirty="0" err="1"/>
              <a:t>Дьенеш</a:t>
            </a:r>
            <a:r>
              <a:rPr lang="ru-RU" sz="1800" dirty="0"/>
              <a:t> – автор игрового подхода к развитию детей. Занятие проходят в несколько этапов</a:t>
            </a:r>
            <a:r>
              <a:rPr lang="ru-RU" dirty="0"/>
              <a:t>. </a:t>
            </a:r>
            <a:r>
              <a:rPr lang="ru-RU" sz="1800" dirty="0" err="1"/>
              <a:t>Дьенеш</a:t>
            </a:r>
            <a:r>
              <a:rPr lang="ru-RU" sz="1800" dirty="0"/>
              <a:t> разработал свою методику с учётом психологических аспектов детей младшего возраста, поэтому не нужно бояться того ,что будет слишком сложной для мышления дошкольника.</a:t>
            </a:r>
          </a:p>
          <a:p>
            <a:pPr algn="l"/>
            <a:r>
              <a:rPr lang="ru-RU" b="1" dirty="0"/>
              <a:t>Кубики Никитина:</a:t>
            </a:r>
          </a:p>
          <a:p>
            <a:pPr algn="l"/>
            <a:r>
              <a:rPr lang="ru-RU" sz="1800" dirty="0"/>
              <a:t>Кубики Никитина развивают логику, мышление, воображение. При игре с ними требуется не просто положить кубик ,а подобрать подходящую для рисунка грань , что усложняет задачу.</a:t>
            </a:r>
          </a:p>
        </p:txBody>
      </p:sp>
      <p:pic>
        <p:nvPicPr>
          <p:cNvPr id="2050" name="Picture 2" descr="C:\Users\Наталья\Desktop\7e444277-54f4-4b55-8c3a-070aec4f631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0323" y="510944"/>
            <a:ext cx="2481140" cy="1906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Наталья\Desktop\81ae85aa-a441-4dd3-bdf4-b1a68ea142f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8585" y="3049011"/>
            <a:ext cx="2372930" cy="2550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786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280"/>
            <a:ext cx="12192000" cy="694628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20882"/>
            <a:ext cx="9144000" cy="4436918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			Интерактивные игры</a:t>
            </a:r>
          </a:p>
          <a:p>
            <a:pPr algn="l"/>
            <a:r>
              <a:rPr lang="ru-RU" sz="1800" dirty="0"/>
              <a:t>На современном этапе развития информационных технологий средства ИКТ (информационно- коммуникативных технологий) всё более активно внедряются в процесс образования. На ступени дошкольного образования интерактивные игры могут стать помощником в организации познавательного развития. Так как игра – ведущий вид деятельности дошкольников, она имеет широкие возможности для всестороннего развития детей.</a:t>
            </a:r>
          </a:p>
          <a:p>
            <a:pPr algn="l"/>
            <a:r>
              <a:rPr lang="ru-RU" sz="1800" dirty="0"/>
              <a:t>Интерактивная игра – это метод обучения и воспитания, в котором воедино соединяются функции образования, развития и воспитания детей.</a:t>
            </a:r>
          </a:p>
          <a:p>
            <a:pPr algn="l"/>
            <a:r>
              <a:rPr lang="ru-RU" sz="1800" dirty="0"/>
              <a:t>Одним из ведущих направлений применения интерактивной игры является исследовательская и познавательная деятельность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353824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280"/>
            <a:ext cx="12192000" cy="694628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20882"/>
            <a:ext cx="9144000" cy="4436918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				Заключение:</a:t>
            </a:r>
          </a:p>
          <a:p>
            <a:pPr algn="l"/>
            <a:r>
              <a:rPr lang="ru-RU" sz="2000" dirty="0"/>
              <a:t>Новые педагогические технологии гарантируют достижения дошкольника и в дальнейшем гарантируют их успешное обучение в школе.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Каждый педагог – творец технологии, даже если имеет дело с заимствованиями.</a:t>
            </a:r>
          </a:p>
          <a:p>
            <a:pPr algn="l"/>
            <a:r>
              <a:rPr lang="ru-RU" sz="2000" dirty="0"/>
              <a:t>Создание технологии невозможно без творчества.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Для педагога, научившегося работать на технологическом уровне, всегда будет главным ориентиром познавательный процесс в его развивающемся состоянии.</a:t>
            </a:r>
          </a:p>
          <a:p>
            <a:pPr algn="l"/>
            <a:r>
              <a:rPr lang="ru-RU" sz="2000" dirty="0"/>
              <a:t>				Всё в наших руках! </a:t>
            </a:r>
          </a:p>
        </p:txBody>
      </p:sp>
    </p:spTree>
    <p:extLst>
      <p:ext uri="{BB962C8B-B14F-4D97-AF65-F5344CB8AC3E}">
        <p14:creationId xmlns:p14="http://schemas.microsoft.com/office/powerpoint/2010/main" val="3538243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619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Муниципальное бюджетное дошкольное образовательное учреждение  г. Ростова –на-Дону “Детский сад № 254”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г. Ростова –на-Дону “Детский сад № 254”</dc:title>
  <dc:creator>User</dc:creator>
  <cp:lastModifiedBy>Иван</cp:lastModifiedBy>
  <cp:revision>23</cp:revision>
  <dcterms:created xsi:type="dcterms:W3CDTF">2023-05-17T06:01:26Z</dcterms:created>
  <dcterms:modified xsi:type="dcterms:W3CDTF">2024-06-06T09:19:22Z</dcterms:modified>
</cp:coreProperties>
</file>