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130425"/>
            <a:ext cx="930630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</a:rPr>
              <a:t>БУДЕМ СЧИТАТЬ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6828" y="0"/>
            <a:ext cx="9306308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Arial Black" panose="020B0A04020102020204" pitchFamily="34" charset="0"/>
              </a:rPr>
              <a:t>СКОЛЬКО?</a:t>
            </a:r>
            <a:endParaRPr lang="ru-RU" sz="72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608" y="4653136"/>
            <a:ext cx="6400800" cy="76693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ДВЕ КОШКИ.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" b="96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980728"/>
            <a:ext cx="51346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" b="96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51346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СКОЛЬКО?</a:t>
            </a:r>
            <a:endParaRPr lang="ru-RU" dirty="0"/>
          </a:p>
        </p:txBody>
      </p:sp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" b="96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32448" cy="28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" b="96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88205"/>
            <a:ext cx="51346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" b="96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25896"/>
            <a:ext cx="51346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0" b="96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185592"/>
            <a:ext cx="51346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4667853"/>
            <a:ext cx="515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</a:rPr>
              <a:t>ЧЕТЫРЕ КОШКИ.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37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Arial Black" panose="020B0A04020102020204" pitchFamily="34" charset="0"/>
              </a:rPr>
              <a:t>СКОЛЬКО?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840636" cy="35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7400"/>
            <a:ext cx="2840636" cy="35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840636" cy="35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1760" y="5229200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 Black" panose="020B0A04020102020204" pitchFamily="34" charset="0"/>
              </a:rPr>
              <a:t>ТРИ СОБАКИ.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334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atin typeface="Arial Black" panose="020B0A04020102020204" pitchFamily="34" charset="0"/>
              </a:rPr>
              <a:t>СКОЛЬКО?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21089"/>
            <a:ext cx="8229600" cy="8529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Arial Black" panose="020B0A04020102020204" pitchFamily="34" charset="0"/>
              </a:rPr>
              <a:t>ДВЕ СОБАКИ.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2840636" cy="35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840636" cy="35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ТРИ ЛОШАДИ.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0200"/>
            <a:ext cx="5544616" cy="4525963"/>
          </a:xfrm>
        </p:spPr>
      </p:pic>
    </p:spTree>
    <p:extLst>
      <p:ext uri="{BB962C8B-B14F-4D97-AF65-F5344CB8AC3E}">
        <p14:creationId xmlns:p14="http://schemas.microsoft.com/office/powerpoint/2010/main" val="41259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ПЯТЬ КОШЕК.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0"/>
            <a:ext cx="56886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anose="020B0A04020102020204" pitchFamily="34" charset="0"/>
              </a:rPr>
              <a:t>ДВЕ КОРОВЫ.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6886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БУДЕМ СЧИТАТЬ</vt:lpstr>
      <vt:lpstr>СКОЛЬКО?</vt:lpstr>
      <vt:lpstr>СКОЛЬКО?</vt:lpstr>
      <vt:lpstr>СКОЛЬКО?</vt:lpstr>
      <vt:lpstr>СКОЛЬКО?</vt:lpstr>
      <vt:lpstr>ТРИ ЛОШАДИ.</vt:lpstr>
      <vt:lpstr>ПЯТЬ КОШЕК.</vt:lpstr>
      <vt:lpstr>ДВЕ КОРОВЫ.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СЧИТАТЬ</dc:title>
  <dc:creator>Мария Саенко</dc:creator>
  <cp:lastModifiedBy>Пользователь</cp:lastModifiedBy>
  <cp:revision>3</cp:revision>
  <dcterms:created xsi:type="dcterms:W3CDTF">2026-01-21T17:13:41Z</dcterms:created>
  <dcterms:modified xsi:type="dcterms:W3CDTF">2026-01-21T17:34:20Z</dcterms:modified>
</cp:coreProperties>
</file>