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36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32243" y="4077072"/>
            <a:ext cx="7772400" cy="1470025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latin typeface="Arial Black" panose="020B0A04020102020204" pitchFamily="34" charset="0"/>
              </a:rPr>
              <a:t>СВИНЬЯ ЛЕЖИТ </a:t>
            </a:r>
            <a:endParaRPr lang="ru-RU" sz="6000" b="1" dirty="0">
              <a:latin typeface="Arial Black" panose="020B0A04020102020204" pitchFamily="34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-14318"/>
            <a:ext cx="6949671" cy="4219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7493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933056"/>
            <a:ext cx="8229600" cy="1143000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latin typeface="Arial Black" panose="020B0A04020102020204" pitchFamily="34" charset="0"/>
              </a:rPr>
              <a:t>СВИНЬЯ СПИТ</a:t>
            </a:r>
            <a:endParaRPr lang="ru-RU" sz="6000" b="1" dirty="0">
              <a:latin typeface="Arial Black" panose="020B0A04020102020204" pitchFamily="34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908720"/>
            <a:ext cx="6048672" cy="330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307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157192"/>
            <a:ext cx="8229600" cy="1143000"/>
          </a:xfrm>
        </p:spPr>
        <p:txBody>
          <a:bodyPr>
            <a:normAutofit/>
          </a:bodyPr>
          <a:lstStyle/>
          <a:p>
            <a:r>
              <a:rPr lang="ru-RU" sz="5400" dirty="0" smtClean="0">
                <a:latin typeface="Arial Black" panose="020B0A04020102020204" pitchFamily="34" charset="0"/>
              </a:rPr>
              <a:t>КОШКА ЛЕЖИТ </a:t>
            </a:r>
            <a:endParaRPr lang="ru-RU" sz="5400" dirty="0">
              <a:latin typeface="Arial Black" panose="020B0A04020102020204" pitchFamily="34" charset="0"/>
            </a:endParaRPr>
          </a:p>
        </p:txBody>
      </p:sp>
      <p:pic>
        <p:nvPicPr>
          <p:cNvPr id="3074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0266" y="764704"/>
            <a:ext cx="5962650" cy="397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1322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913785"/>
            <a:ext cx="8229600" cy="1143000"/>
          </a:xfrm>
        </p:spPr>
        <p:txBody>
          <a:bodyPr>
            <a:normAutofit/>
          </a:bodyPr>
          <a:lstStyle/>
          <a:p>
            <a:r>
              <a:rPr lang="ru-RU" sz="6000" dirty="0" smtClean="0">
                <a:latin typeface="Arial Black" panose="020B0A04020102020204" pitchFamily="34" charset="0"/>
              </a:rPr>
              <a:t>КОШКА СПИТ</a:t>
            </a:r>
            <a:endParaRPr lang="ru-RU" sz="6000" dirty="0">
              <a:latin typeface="Arial Black" panose="020B0A04020102020204" pitchFamily="34" charset="0"/>
            </a:endParaRPr>
          </a:p>
        </p:txBody>
      </p:sp>
      <p:pic>
        <p:nvPicPr>
          <p:cNvPr id="4098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484784"/>
            <a:ext cx="8743950" cy="3429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8185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6791" y="4200693"/>
            <a:ext cx="8229600" cy="1143000"/>
          </a:xfrm>
        </p:spPr>
        <p:txBody>
          <a:bodyPr/>
          <a:lstStyle/>
          <a:p>
            <a:r>
              <a:rPr lang="ru-RU" b="1" dirty="0" smtClean="0">
                <a:latin typeface="Arial Black" panose="020B0A04020102020204" pitchFamily="34" charset="0"/>
              </a:rPr>
              <a:t>СОБАКА ЛЕЖИТ </a:t>
            </a:r>
            <a:endParaRPr lang="ru-RU" b="1" dirty="0">
              <a:latin typeface="Arial Black" panose="020B0A04020102020204" pitchFamily="34" charset="0"/>
            </a:endParaRPr>
          </a:p>
        </p:txBody>
      </p:sp>
      <p:pic>
        <p:nvPicPr>
          <p:cNvPr id="5122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0266" y="836712"/>
            <a:ext cx="5962650" cy="334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4708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653136"/>
            <a:ext cx="8892480" cy="1719064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latin typeface="Arial Black" panose="020B0A04020102020204" pitchFamily="34" charset="0"/>
              </a:rPr>
              <a:t>СОБАКА СПИТ </a:t>
            </a:r>
            <a:endParaRPr lang="ru-RU" sz="6000" b="1" dirty="0">
              <a:latin typeface="Arial Black" panose="020B0A04020102020204" pitchFamily="34" charset="0"/>
            </a:endParaRPr>
          </a:p>
        </p:txBody>
      </p:sp>
      <p:pic>
        <p:nvPicPr>
          <p:cNvPr id="614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76672"/>
            <a:ext cx="7124700" cy="3429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8077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97152"/>
            <a:ext cx="8229600" cy="1143000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latin typeface="Arial Black" panose="020B0A04020102020204" pitchFamily="34" charset="0"/>
              </a:rPr>
              <a:t>КОРОВА ЛЕЖИТ</a:t>
            </a:r>
            <a:endParaRPr lang="ru-RU" sz="5400" b="1" dirty="0">
              <a:latin typeface="Arial Black" panose="020B0A04020102020204" pitchFamily="34" charset="0"/>
            </a:endParaRPr>
          </a:p>
        </p:txBody>
      </p:sp>
      <p:pic>
        <p:nvPicPr>
          <p:cNvPr id="7170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04664"/>
            <a:ext cx="6858000" cy="3848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1288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509120"/>
            <a:ext cx="8229600" cy="1143000"/>
          </a:xfrm>
        </p:spPr>
        <p:txBody>
          <a:bodyPr>
            <a:normAutofit/>
          </a:bodyPr>
          <a:lstStyle/>
          <a:p>
            <a:r>
              <a:rPr lang="ru-RU" sz="5400" dirty="0" smtClean="0">
                <a:latin typeface="Arial Black" panose="020B0A04020102020204" pitchFamily="34" charset="0"/>
              </a:rPr>
              <a:t>КОРОВА СПИТ </a:t>
            </a:r>
            <a:endParaRPr lang="ru-RU" sz="5400" dirty="0">
              <a:latin typeface="Arial Black" panose="020B0A04020102020204" pitchFamily="34" charset="0"/>
            </a:endParaRPr>
          </a:p>
        </p:txBody>
      </p:sp>
      <p:pic>
        <p:nvPicPr>
          <p:cNvPr id="8196" name="Picture 4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04664"/>
            <a:ext cx="5829300" cy="3867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2111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Экран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СВИНЬЯ ЛЕЖИТ </vt:lpstr>
      <vt:lpstr>СВИНЬЯ СПИТ</vt:lpstr>
      <vt:lpstr>КОШКА ЛЕЖИТ </vt:lpstr>
      <vt:lpstr>КОШКА СПИТ</vt:lpstr>
      <vt:lpstr>СОБАКА ЛЕЖИТ </vt:lpstr>
      <vt:lpstr>СОБАКА СПИТ </vt:lpstr>
      <vt:lpstr>КОРОВА ЛЕЖИТ</vt:lpstr>
      <vt:lpstr>КОРОВА СПИТ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СВИНЬЯ ЛЕЖИТ </dc:title>
  <dc:creator>Мария Саенко</dc:creator>
  <cp:lastModifiedBy>Пользователь</cp:lastModifiedBy>
  <cp:revision>1</cp:revision>
  <dcterms:created xsi:type="dcterms:W3CDTF">2026-01-19T16:15:31Z</dcterms:created>
  <dcterms:modified xsi:type="dcterms:W3CDTF">2026-01-19T16:23:18Z</dcterms:modified>
</cp:coreProperties>
</file>